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6"/>
  </p:notesMasterIdLst>
  <p:sldIdLst>
    <p:sldId id="256" r:id="rId3"/>
    <p:sldId id="257" r:id="rId4"/>
    <p:sldId id="264" r:id="rId5"/>
    <p:sldId id="259" r:id="rId6"/>
    <p:sldId id="261" r:id="rId7"/>
    <p:sldId id="265" r:id="rId8"/>
    <p:sldId id="262" r:id="rId9"/>
    <p:sldId id="266" r:id="rId10"/>
    <p:sldId id="267" r:id="rId11"/>
    <p:sldId id="270" r:id="rId12"/>
    <p:sldId id="268" r:id="rId13"/>
    <p:sldId id="269" r:id="rId14"/>
    <p:sldId id="271" r:id="rId15"/>
    <p:sldId id="273" r:id="rId16"/>
    <p:sldId id="272" r:id="rId17"/>
    <p:sldId id="274" r:id="rId18"/>
    <p:sldId id="275" r:id="rId19"/>
    <p:sldId id="280" r:id="rId20"/>
    <p:sldId id="276" r:id="rId21"/>
    <p:sldId id="277" r:id="rId22"/>
    <p:sldId id="278" r:id="rId23"/>
    <p:sldId id="279" r:id="rId24"/>
    <p:sldId id="263" r:id="rId25"/>
  </p:sldIdLst>
  <p:sldSz cx="9144000" cy="5143500" type="screen16x9"/>
  <p:notesSz cx="6858000" cy="9144000"/>
  <p:custDataLst>
    <p:tags r:id="rId27"/>
  </p:custData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clrMru>
    <a:srgbClr val="41D9ED"/>
    <a:srgbClr val="56D3E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91" d="100"/>
          <a:sy n="91" d="100"/>
        </p:scale>
        <p:origin x="-162" y="-96"/>
      </p:cViewPr>
      <p:guideLst>
        <p:guide orient="horz" pos="162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E88C53-3A89-49EC-9BB3-5D559419CABF}" type="datetimeFigureOut">
              <a:rPr lang="en-US" smtClean="0"/>
              <a:pPr/>
              <a:t>3/27/2021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2A0A4C-B652-431B-BF6F-1792C8DD32F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2A0A4C-B652-431B-BF6F-1792C8DD32F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2A0A4C-B652-431B-BF6F-1792C8DD32FF}"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2A0A4C-B652-431B-BF6F-1792C8DD32FF}"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2A0A4C-B652-431B-BF6F-1792C8DD32FF}"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2A0A4C-B652-431B-BF6F-1792C8DD32FF}"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2A0A4C-B652-431B-BF6F-1792C8DD32FF}"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2A0A4C-B652-431B-BF6F-1792C8DD32FF}"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2A0A4C-B652-431B-BF6F-1792C8DD32FF}"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2A0A4C-B652-431B-BF6F-1792C8DD32FF}"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2A0A4C-B652-431B-BF6F-1792C8DD32FF}"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2A0A4C-B652-431B-BF6F-1792C8DD32FF}"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2A0A4C-B652-431B-BF6F-1792C8DD32FF}"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2A0A4C-B652-431B-BF6F-1792C8DD32FF}"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2A0A4C-B652-431B-BF6F-1792C8DD32FF}"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2A0A4C-B652-431B-BF6F-1792C8DD32FF}"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2A0A4C-B652-431B-BF6F-1792C8DD32FF}" type="slidenum">
              <a:rPr lang="en-US" smtClean="0"/>
              <a:pPr/>
              <a:t>23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2A0A4C-B652-431B-BF6F-1792C8DD32FF}"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2A0A4C-B652-431B-BF6F-1792C8DD32FF}"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2A0A4C-B652-431B-BF6F-1792C8DD32FF}"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2A0A4C-B652-431B-BF6F-1792C8DD32FF}"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2A0A4C-B652-431B-BF6F-1792C8DD32FF}"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2A0A4C-B652-431B-BF6F-1792C8DD32FF}"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2A0A4C-B652-431B-BF6F-1792C8DD32FF}"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219768511"/>
      </p:ext>
    </p:extLst>
  </p:cSld>
  <p:clrMapOvr>
    <a:masterClrMapping/>
  </p:clrMapOvr>
  <p:transition>
    <p:sndAc>
      <p:endSnd/>
    </p:sndAc>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937D59-5EDB-4C39-B697-625748F703B6}" type="datetimeFigureOut">
              <a:rPr lang="en-US" smtClean="0"/>
              <a:pPr/>
              <a:t>3/27/2021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31DC1F-5561-484E-AB46-68C682854F61}" type="slidenum">
              <a:rPr lang="en-US" smtClean="0"/>
              <a:pPr/>
              <a:t>‹#›</a:t>
            </a:fld>
            <a:endParaRPr lang="en-US"/>
          </a:p>
        </p:txBody>
      </p:sp>
    </p:spTree>
    <p:extLst>
      <p:ext uri="{BB962C8B-B14F-4D97-AF65-F5344CB8AC3E}">
        <p14:creationId xmlns:p14="http://schemas.microsoft.com/office/powerpoint/2010/main" xmlns="" val="1150510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937D59-5EDB-4C39-B697-625748F703B6}" type="datetimeFigureOut">
              <a:rPr lang="en-US" smtClean="0"/>
              <a:pPr/>
              <a:t>3/27/2021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31DC1F-5561-484E-AB46-68C682854F61}" type="slidenum">
              <a:rPr lang="en-US" smtClean="0"/>
              <a:pPr/>
              <a:t>‹#›</a:t>
            </a:fld>
            <a:endParaRPr lang="en-US"/>
          </a:p>
        </p:txBody>
      </p:sp>
    </p:spTree>
    <p:extLst>
      <p:ext uri="{BB962C8B-B14F-4D97-AF65-F5344CB8AC3E}">
        <p14:creationId xmlns:p14="http://schemas.microsoft.com/office/powerpoint/2010/main" xmlns="" val="2403535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937D59-5EDB-4C39-B697-625748F703B6}" type="datetimeFigureOut">
              <a:rPr lang="en-US" smtClean="0"/>
              <a:pPr/>
              <a:t>3/27/2021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pPr/>
              <a:t>‹#›</a:t>
            </a:fld>
            <a:endParaRPr lang="en-US"/>
          </a:p>
        </p:txBody>
      </p:sp>
    </p:spTree>
    <p:extLst>
      <p:ext uri="{BB962C8B-B14F-4D97-AF65-F5344CB8AC3E}">
        <p14:creationId xmlns:p14="http://schemas.microsoft.com/office/powerpoint/2010/main" xmlns="" val="501824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937D59-5EDB-4C39-B697-625748F703B6}" type="datetimeFigureOut">
              <a:rPr lang="en-US" smtClean="0"/>
              <a:pPr/>
              <a:t>3/27/2021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pPr/>
              <a:t>‹#›</a:t>
            </a:fld>
            <a:endParaRPr lang="en-US"/>
          </a:p>
        </p:txBody>
      </p:sp>
    </p:spTree>
    <p:extLst>
      <p:ext uri="{BB962C8B-B14F-4D97-AF65-F5344CB8AC3E}">
        <p14:creationId xmlns:p14="http://schemas.microsoft.com/office/powerpoint/2010/main" xmlns="" val="7224409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pPr/>
              <a:t>3/27/2021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pPr/>
              <a:t>‹#›</a:t>
            </a:fld>
            <a:endParaRPr lang="en-US"/>
          </a:p>
        </p:txBody>
      </p:sp>
    </p:spTree>
    <p:extLst>
      <p:ext uri="{BB962C8B-B14F-4D97-AF65-F5344CB8AC3E}">
        <p14:creationId xmlns:p14="http://schemas.microsoft.com/office/powerpoint/2010/main" xmlns="" val="28108716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pPr/>
              <a:t>3/27/2021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pPr/>
              <a:t>‹#›</a:t>
            </a:fld>
            <a:endParaRPr lang="en-US"/>
          </a:p>
        </p:txBody>
      </p:sp>
    </p:spTree>
    <p:extLst>
      <p:ext uri="{BB962C8B-B14F-4D97-AF65-F5344CB8AC3E}">
        <p14:creationId xmlns:p14="http://schemas.microsoft.com/office/powerpoint/2010/main" xmlns="" val="4240091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512" y="0"/>
            <a:ext cx="8964488"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smtClean="0"/>
              <a:t> Free PPT _ Click to add title</a:t>
            </a:r>
            <a:endParaRPr lang="ko-KR" altLang="en-US" dirty="0"/>
          </a:p>
        </p:txBody>
      </p:sp>
      <p:sp>
        <p:nvSpPr>
          <p:cNvPr id="4" name="Content Placeholder 2"/>
          <p:cNvSpPr>
            <a:spLocks noGrp="1"/>
          </p:cNvSpPr>
          <p:nvPr>
            <p:ph idx="1"/>
          </p:nvPr>
        </p:nvSpPr>
        <p:spPr>
          <a:xfrm>
            <a:off x="562344" y="1131590"/>
            <a:ext cx="8330135"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5" name="Content Placeholder 2"/>
          <p:cNvSpPr>
            <a:spLocks noGrp="1"/>
          </p:cNvSpPr>
          <p:nvPr>
            <p:ph idx="10"/>
          </p:nvPr>
        </p:nvSpPr>
        <p:spPr>
          <a:xfrm>
            <a:off x="572688" y="1808261"/>
            <a:ext cx="8330135"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Tree>
    <p:extLst>
      <p:ext uri="{BB962C8B-B14F-4D97-AF65-F5344CB8AC3E}">
        <p14:creationId xmlns:p14="http://schemas.microsoft.com/office/powerpoint/2010/main" xmlns="" val="114694378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3648" y="0"/>
            <a:ext cx="7740352"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smtClean="0"/>
              <a:t>Free PPT _ Click to add title</a:t>
            </a:r>
            <a:endParaRPr lang="ko-KR" altLang="en-US" dirty="0"/>
          </a:p>
        </p:txBody>
      </p:sp>
      <p:sp>
        <p:nvSpPr>
          <p:cNvPr id="4" name="Content Placeholder 2"/>
          <p:cNvSpPr>
            <a:spLocks noGrp="1"/>
          </p:cNvSpPr>
          <p:nvPr>
            <p:ph idx="1"/>
          </p:nvPr>
        </p:nvSpPr>
        <p:spPr>
          <a:xfrm>
            <a:off x="1781246" y="987574"/>
            <a:ext cx="711123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5" name="Content Placeholder 2"/>
          <p:cNvSpPr>
            <a:spLocks noGrp="1"/>
          </p:cNvSpPr>
          <p:nvPr>
            <p:ph idx="10"/>
          </p:nvPr>
        </p:nvSpPr>
        <p:spPr>
          <a:xfrm>
            <a:off x="1791590" y="1664245"/>
            <a:ext cx="711123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Tree>
    <p:extLst>
      <p:ext uri="{BB962C8B-B14F-4D97-AF65-F5344CB8AC3E}">
        <p14:creationId xmlns:p14="http://schemas.microsoft.com/office/powerpoint/2010/main" xmlns="" val="92280821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E25B09-9275-481F-9230-DAAC5CA13B5B}"/>
              </a:ext>
            </a:extLst>
          </p:cNvPr>
          <p:cNvSpPr>
            <a:spLocks noGrp="1"/>
          </p:cNvSpPr>
          <p:nvPr>
            <p:ph type="title"/>
          </p:nvPr>
        </p:nvSpPr>
        <p:spPr>
          <a:xfrm>
            <a:off x="623887" y="1282304"/>
            <a:ext cx="7886700" cy="2139553"/>
          </a:xfrm>
          <a:prstGeom prst="rect">
            <a:avLst/>
          </a:prstGeom>
        </p:spPr>
        <p:txBody>
          <a:bodyPr lIns="68580" tIns="34290" rIns="68580" bIns="34290" anchor="b"/>
          <a:lstStyle>
            <a:lvl1pPr>
              <a:defRPr sz="4500"/>
            </a:lvl1pPr>
          </a:lstStyle>
          <a:p>
            <a:r>
              <a:rPr lang="en-US"/>
              <a:t>Click to edit Master title style</a:t>
            </a:r>
          </a:p>
        </p:txBody>
      </p:sp>
      <p:sp>
        <p:nvSpPr>
          <p:cNvPr id="3" name="Text Placeholder 2">
            <a:extLst>
              <a:ext uri="{FF2B5EF4-FFF2-40B4-BE49-F238E27FC236}">
                <a16:creationId xmlns="" xmlns:a16="http://schemas.microsoft.com/office/drawing/2014/main" id="{EDE1DD9A-0F72-4D5D-9C9B-87256E39E431}"/>
              </a:ext>
            </a:extLst>
          </p:cNvPr>
          <p:cNvSpPr>
            <a:spLocks noGrp="1"/>
          </p:cNvSpPr>
          <p:nvPr>
            <p:ph type="body" idx="1"/>
          </p:nvPr>
        </p:nvSpPr>
        <p:spPr>
          <a:xfrm>
            <a:off x="623887" y="3442098"/>
            <a:ext cx="7886700" cy="1125140"/>
          </a:xfrm>
          <a:prstGeom prst="rect">
            <a:avLst/>
          </a:prstGeom>
        </p:spPr>
        <p:txBody>
          <a:bodyPr lIns="68580" tIns="34290" rIns="68580" bIns="34290"/>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A8872BF-E2AF-4291-884B-646AE9DAC2C9}"/>
              </a:ext>
            </a:extLst>
          </p:cNvPr>
          <p:cNvSpPr>
            <a:spLocks noGrp="1"/>
          </p:cNvSpPr>
          <p:nvPr>
            <p:ph type="dt" sz="half" idx="10"/>
          </p:nvPr>
        </p:nvSpPr>
        <p:spPr>
          <a:xfrm>
            <a:off x="628650" y="4767263"/>
            <a:ext cx="2057400" cy="273844"/>
          </a:xfrm>
          <a:prstGeom prst="rect">
            <a:avLst/>
          </a:prstGeom>
        </p:spPr>
        <p:txBody>
          <a:bodyPr lIns="68580" tIns="34290" rIns="68580" bIns="34290"/>
          <a:lstStyle/>
          <a:p>
            <a:fld id="{A6449D82-6253-4D71-BD62-972315CC1FC8}" type="datetimeFigureOut">
              <a:rPr lang="en-US" smtClean="0"/>
              <a:pPr/>
              <a:t>3/27/2021</a:t>
            </a:fld>
            <a:endParaRPr lang="en-US"/>
          </a:p>
        </p:txBody>
      </p:sp>
      <p:sp>
        <p:nvSpPr>
          <p:cNvPr id="5" name="Footer Placeholder 4">
            <a:extLst>
              <a:ext uri="{FF2B5EF4-FFF2-40B4-BE49-F238E27FC236}">
                <a16:creationId xmlns="" xmlns:a16="http://schemas.microsoft.com/office/drawing/2014/main" id="{BFD45A7B-C604-4CBD-8676-38A87CE3B570}"/>
              </a:ext>
            </a:extLst>
          </p:cNvPr>
          <p:cNvSpPr>
            <a:spLocks noGrp="1"/>
          </p:cNvSpPr>
          <p:nvPr>
            <p:ph type="ftr" sz="quarter" idx="11"/>
          </p:nvPr>
        </p:nvSpPr>
        <p:spPr>
          <a:xfrm>
            <a:off x="3028950" y="4767263"/>
            <a:ext cx="3086100" cy="273844"/>
          </a:xfrm>
          <a:prstGeom prst="rect">
            <a:avLst/>
          </a:prstGeom>
        </p:spPr>
        <p:txBody>
          <a:bodyPr lIns="68580" tIns="34290" rIns="68580" bIns="34290"/>
          <a:lstStyle/>
          <a:p>
            <a:endParaRPr lang="en-US"/>
          </a:p>
        </p:txBody>
      </p:sp>
      <p:sp>
        <p:nvSpPr>
          <p:cNvPr id="6" name="Slide Number Placeholder 5">
            <a:extLst>
              <a:ext uri="{FF2B5EF4-FFF2-40B4-BE49-F238E27FC236}">
                <a16:creationId xmlns="" xmlns:a16="http://schemas.microsoft.com/office/drawing/2014/main" id="{9A891E9B-D809-4BC3-9AB9-0991EA2AB0B5}"/>
              </a:ext>
            </a:extLst>
          </p:cNvPr>
          <p:cNvSpPr>
            <a:spLocks noGrp="1"/>
          </p:cNvSpPr>
          <p:nvPr>
            <p:ph type="sldNum" sz="quarter" idx="12"/>
          </p:nvPr>
        </p:nvSpPr>
        <p:spPr>
          <a:xfrm>
            <a:off x="6457950" y="4767263"/>
            <a:ext cx="2057400" cy="273844"/>
          </a:xfrm>
          <a:prstGeom prst="rect">
            <a:avLst/>
          </a:prstGeom>
        </p:spPr>
        <p:txBody>
          <a:bodyPr lIns="68580" tIns="34290" rIns="68580" bIns="34290"/>
          <a:lstStyle/>
          <a:p>
            <a:fld id="{D7E2C728-AFC5-43F6-9AF5-E1D67C4656FF}" type="slidenum">
              <a:rPr lang="en-US" smtClean="0"/>
              <a:pPr/>
              <a:t>‹#›</a:t>
            </a:fld>
            <a:endParaRPr lang="en-US"/>
          </a:p>
        </p:txBody>
      </p:sp>
    </p:spTree>
    <p:extLst>
      <p:ext uri="{BB962C8B-B14F-4D97-AF65-F5344CB8AC3E}">
        <p14:creationId xmlns="" xmlns:p14="http://schemas.microsoft.com/office/powerpoint/2010/main" val="3024509135"/>
      </p:ext>
    </p:extLst>
  </p:cSld>
  <p:clrMapOvr>
    <a:masterClrMapping/>
  </p:clrMapOvr>
  <p:transition>
    <p:sndAc>
      <p:end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pPr/>
              <a:t>3/27/2021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pPr/>
              <a:t>‹#›</a:t>
            </a:fld>
            <a:endParaRPr lang="en-US"/>
          </a:p>
        </p:txBody>
      </p:sp>
    </p:spTree>
    <p:extLst>
      <p:ext uri="{BB962C8B-B14F-4D97-AF65-F5344CB8AC3E}">
        <p14:creationId xmlns:p14="http://schemas.microsoft.com/office/powerpoint/2010/main" xmlns="" val="1895959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pPr/>
              <a:t>3/27/2021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pPr/>
              <a:t>‹#›</a:t>
            </a:fld>
            <a:endParaRPr lang="en-US"/>
          </a:p>
        </p:txBody>
      </p:sp>
    </p:spTree>
    <p:extLst>
      <p:ext uri="{BB962C8B-B14F-4D97-AF65-F5344CB8AC3E}">
        <p14:creationId xmlns:p14="http://schemas.microsoft.com/office/powerpoint/2010/main" xmlns="" val="815133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937D59-5EDB-4C39-B697-625748F703B6}" type="datetimeFigureOut">
              <a:rPr lang="en-US" smtClean="0"/>
              <a:pPr/>
              <a:t>3/27/2021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pPr/>
              <a:t>‹#›</a:t>
            </a:fld>
            <a:endParaRPr lang="en-US"/>
          </a:p>
        </p:txBody>
      </p:sp>
    </p:spTree>
    <p:extLst>
      <p:ext uri="{BB962C8B-B14F-4D97-AF65-F5344CB8AC3E}">
        <p14:creationId xmlns:p14="http://schemas.microsoft.com/office/powerpoint/2010/main" xmlns="" val="1860431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937D59-5EDB-4C39-B697-625748F703B6}" type="datetimeFigureOut">
              <a:rPr lang="en-US" smtClean="0"/>
              <a:pPr/>
              <a:t>3/27/2021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pPr/>
              <a:t>‹#›</a:t>
            </a:fld>
            <a:endParaRPr lang="en-US"/>
          </a:p>
        </p:txBody>
      </p:sp>
    </p:spTree>
    <p:extLst>
      <p:ext uri="{BB962C8B-B14F-4D97-AF65-F5344CB8AC3E}">
        <p14:creationId xmlns:p14="http://schemas.microsoft.com/office/powerpoint/2010/main" xmlns="" val="3505802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937D59-5EDB-4C39-B697-625748F703B6}" type="datetimeFigureOut">
              <a:rPr lang="en-US" smtClean="0"/>
              <a:pPr/>
              <a:t>3/27/2021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31DC1F-5561-484E-AB46-68C682854F61}" type="slidenum">
              <a:rPr lang="en-US" smtClean="0"/>
              <a:pPr/>
              <a:t>‹#›</a:t>
            </a:fld>
            <a:endParaRPr lang="en-US"/>
          </a:p>
        </p:txBody>
      </p:sp>
    </p:spTree>
    <p:extLst>
      <p:ext uri="{BB962C8B-B14F-4D97-AF65-F5344CB8AC3E}">
        <p14:creationId xmlns:p14="http://schemas.microsoft.com/office/powerpoint/2010/main" xmlns="" val="35387940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252391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73" r:id="rId4"/>
  </p:sldLayoutIdLst>
  <p:timing>
    <p:tnLst>
      <p:par>
        <p:cTn id="1" dur="indefinite" restart="never" nodeType="tmRoot"/>
      </p:par>
    </p:tnLst>
  </p:timing>
  <p:txStyles>
    <p:titleStyle>
      <a:lvl1pPr algn="ctr" defTabSz="914400" rtl="0" eaLnBrk="1" latinLnBrk="1" hangingPunct="1">
        <a:spcBef>
          <a:spcPct val="0"/>
        </a:spcBef>
        <a:buNone/>
        <a:defRPr sz="36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3937D59-5EDB-4C39-B697-625748F703B6}" type="datetimeFigureOut">
              <a:rPr lang="en-US" smtClean="0"/>
              <a:pPr/>
              <a:t>3/27/2021</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F31DC1F-5561-484E-AB46-68C682854F61}" type="slidenum">
              <a:rPr lang="en-US" smtClean="0"/>
              <a:pPr/>
              <a:t>‹#›</a:t>
            </a:fld>
            <a:endParaRPr lang="en-US"/>
          </a:p>
        </p:txBody>
      </p:sp>
    </p:spTree>
    <p:extLst>
      <p:ext uri="{BB962C8B-B14F-4D97-AF65-F5344CB8AC3E}">
        <p14:creationId xmlns:p14="http://schemas.microsoft.com/office/powerpoint/2010/main" xmlns="" val="26212399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4572000" y="2343150"/>
            <a:ext cx="4343400" cy="2667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fttttL</a:t>
            </a:r>
            <a:endParaRPr lang="en-US" dirty="0"/>
          </a:p>
        </p:txBody>
      </p:sp>
      <p:pic>
        <p:nvPicPr>
          <p:cNvPr id="1026" name="Picture 2" descr="F:\Uday\Uday\Snakes and Ladder\Logo.png"/>
          <p:cNvPicPr>
            <a:picLocks noChangeAspect="1" noChangeArrowheads="1"/>
          </p:cNvPicPr>
          <p:nvPr/>
        </p:nvPicPr>
        <p:blipFill>
          <a:blip r:embed="rId3" cstate="print"/>
          <a:srcRect/>
          <a:stretch>
            <a:fillRect/>
          </a:stretch>
        </p:blipFill>
        <p:spPr bwMode="auto">
          <a:xfrm>
            <a:off x="457200" y="501212"/>
            <a:ext cx="2743200" cy="26039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1"/>
          <p:cNvSpPr txBox="1">
            <a:spLocks noChangeArrowheads="1"/>
          </p:cNvSpPr>
          <p:nvPr/>
        </p:nvSpPr>
        <p:spPr bwMode="auto">
          <a:xfrm>
            <a:off x="685800" y="3562350"/>
            <a:ext cx="7772400" cy="1107996"/>
          </a:xfrm>
          <a:prstGeom prst="rect">
            <a:avLst/>
          </a:prstGeom>
          <a:noFill/>
          <a:ln w="9525">
            <a:noFill/>
            <a:miter lim="800000"/>
            <a:headEnd/>
            <a:tailEnd/>
          </a:ln>
          <a:effectLst>
            <a:outerShdw blurRad="50800" dist="38100" dir="5400000" algn="t" rotWithShape="0">
              <a:prstClr val="black">
                <a:alpha val="40000"/>
              </a:prstClr>
            </a:outerShdw>
          </a:effectLst>
        </p:spPr>
        <p:txBody>
          <a:bodyPr wrap="square">
            <a:spAutoFit/>
          </a:bodyPr>
          <a:lstStyle/>
          <a:p>
            <a:r>
              <a:rPr lang="en-US" altLang="ko-KR" sz="6600" b="1" dirty="0" smtClean="0">
                <a:solidFill>
                  <a:srgbClr val="C00000"/>
                </a:solidFill>
                <a:latin typeface="Baskerville Old Face" pitchFamily="18" charset="0"/>
                <a:ea typeface="맑은 고딕" pitchFamily="50" charset="-127"/>
                <a:cs typeface="Arial" pitchFamily="34" charset="0"/>
              </a:rPr>
              <a:t>Snakes And Ladders</a:t>
            </a:r>
          </a:p>
        </p:txBody>
      </p:sp>
      <p:pic>
        <p:nvPicPr>
          <p:cNvPr id="10" name="Picture 9" descr="dice3.png"/>
          <p:cNvPicPr>
            <a:picLocks noChangeAspect="1"/>
          </p:cNvPicPr>
          <p:nvPr/>
        </p:nvPicPr>
        <p:blipFill>
          <a:blip r:embed="rId4" cstate="print"/>
          <a:stretch>
            <a:fillRect/>
          </a:stretch>
        </p:blipFill>
        <p:spPr>
          <a:xfrm>
            <a:off x="4724400" y="1428750"/>
            <a:ext cx="2362200" cy="2125980"/>
          </a:xfrm>
          <a:prstGeom prst="rect">
            <a:avLst/>
          </a:prstGeom>
        </p:spPr>
      </p:pic>
      <p:sp>
        <p:nvSpPr>
          <p:cNvPr id="8" name="Rounded Rectangle 7"/>
          <p:cNvSpPr/>
          <p:nvPr/>
        </p:nvSpPr>
        <p:spPr>
          <a:xfrm>
            <a:off x="5943600" y="4533900"/>
            <a:ext cx="2514600" cy="40005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fttttL</a:t>
            </a:r>
            <a:r>
              <a:rPr lang="en-US" dirty="0" smtClean="0">
                <a:solidFill>
                  <a:srgbClr val="FF0000"/>
                </a:solidFill>
              </a:rPr>
              <a:t>Learn with Fun</a:t>
            </a:r>
            <a:endParaRPr lang="en-US" dirty="0"/>
          </a:p>
        </p:txBody>
      </p:sp>
    </p:spTree>
    <p:extLst>
      <p:ext uri="{BB962C8B-B14F-4D97-AF65-F5344CB8AC3E}">
        <p14:creationId xmlns:p14="http://schemas.microsoft.com/office/powerpoint/2010/main" xmlns="" val="3034478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gradFill flip="none" rotWithShape="1">
            <a:gsLst>
              <a:gs pos="0">
                <a:srgbClr val="41D9ED">
                  <a:shade val="30000"/>
                  <a:satMod val="115000"/>
                </a:srgbClr>
              </a:gs>
              <a:gs pos="50000">
                <a:srgbClr val="41D9ED">
                  <a:shade val="67500"/>
                  <a:satMod val="115000"/>
                </a:srgbClr>
              </a:gs>
              <a:gs pos="100000">
                <a:srgbClr val="41D9ED">
                  <a:shade val="100000"/>
                  <a:satMod val="115000"/>
                </a:srgbClr>
              </a:gs>
            </a:gsLst>
            <a:path path="circle">
              <a:fillToRect l="100000" b="100000"/>
            </a:path>
            <a:tileRect t="-100000" r="-100000"/>
          </a:gradFill>
        </p:spPr>
        <p:style>
          <a:lnRef idx="0">
            <a:scrgbClr r="0" g="0" b="0"/>
          </a:lnRef>
          <a:fillRef idx="1003">
            <a:schemeClr val="dk2"/>
          </a:fillRef>
          <a:effectRef idx="0">
            <a:scrgbClr r="0" g="0" b="0"/>
          </a:effectRef>
          <a:fontRef idx="major"/>
        </p:style>
        <p:txBody>
          <a:bodyPr/>
          <a:lstStyle/>
          <a:p>
            <a:r>
              <a:rPr lang="en-US" sz="4800" dirty="0" smtClean="0">
                <a:solidFill>
                  <a:srgbClr val="002060"/>
                </a:solidFill>
                <a:latin typeface="Berlin Sans FB Demi" pitchFamily="34" charset="0"/>
                <a:cs typeface="Aharoni" pitchFamily="2" charset="-79"/>
              </a:rPr>
              <a:t>Screenshots</a:t>
            </a:r>
            <a:endParaRPr lang="en-US" sz="4800" dirty="0">
              <a:solidFill>
                <a:srgbClr val="002060"/>
              </a:solidFill>
              <a:latin typeface="Berlin Sans FB Demi" pitchFamily="34" charset="0"/>
              <a:cs typeface="Aharoni" pitchFamily="2" charset="-79"/>
            </a:endParaRPr>
          </a:p>
        </p:txBody>
      </p:sp>
      <p:sp>
        <p:nvSpPr>
          <p:cNvPr id="7" name="Rectangle 6"/>
          <p:cNvSpPr/>
          <p:nvPr/>
        </p:nvSpPr>
        <p:spPr>
          <a:xfrm>
            <a:off x="7772400" y="4171950"/>
            <a:ext cx="12954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895600" y="4666446"/>
            <a:ext cx="4191000" cy="477054"/>
          </a:xfrm>
          <a:prstGeom prst="rect">
            <a:avLst/>
          </a:prstGeom>
          <a:noFill/>
        </p:spPr>
        <p:txBody>
          <a:bodyPr wrap="square" lIns="91440" tIns="45720" rIns="91440" bIns="45720">
            <a:spAutoFit/>
          </a:bodyPr>
          <a:lstStyle/>
          <a:p>
            <a:pPr algn="ctr"/>
            <a:r>
              <a:rPr lang="en-US" sz="25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REGISTERATION </a:t>
            </a:r>
            <a:r>
              <a:rPr lang="en-US" sz="2500" b="1" cap="all" spc="0"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SUcCESS</a:t>
            </a:r>
            <a:endParaRPr lang="en-US" sz="25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8" name="Content Placeholder 7" descr="GkGame1.png"/>
          <p:cNvPicPr>
            <a:picLocks noGrp="1" noChangeAspect="1"/>
          </p:cNvPicPr>
          <p:nvPr>
            <p:ph idx="10"/>
          </p:nvPr>
        </p:nvPicPr>
        <p:blipFill>
          <a:blip r:embed="rId3"/>
          <a:stretch>
            <a:fillRect/>
          </a:stretch>
        </p:blipFill>
        <p:spPr>
          <a:xfrm>
            <a:off x="0" y="895350"/>
            <a:ext cx="9143999" cy="3832225"/>
          </a:xfrm>
        </p:spPr>
      </p:pic>
    </p:spTree>
    <p:extLst>
      <p:ext uri="{BB962C8B-B14F-4D97-AF65-F5344CB8AC3E}">
        <p14:creationId xmlns:p14="http://schemas.microsoft.com/office/powerpoint/2010/main" xmlns="" val="20905944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gradFill flip="none" rotWithShape="1">
            <a:gsLst>
              <a:gs pos="0">
                <a:srgbClr val="41D9ED">
                  <a:shade val="30000"/>
                  <a:satMod val="115000"/>
                </a:srgbClr>
              </a:gs>
              <a:gs pos="50000">
                <a:srgbClr val="41D9ED">
                  <a:shade val="67500"/>
                  <a:satMod val="115000"/>
                </a:srgbClr>
              </a:gs>
              <a:gs pos="100000">
                <a:srgbClr val="41D9ED">
                  <a:shade val="100000"/>
                  <a:satMod val="115000"/>
                </a:srgbClr>
              </a:gs>
            </a:gsLst>
            <a:path path="circle">
              <a:fillToRect l="100000" b="100000"/>
            </a:path>
            <a:tileRect t="-100000" r="-100000"/>
          </a:gradFill>
        </p:spPr>
        <p:style>
          <a:lnRef idx="0">
            <a:scrgbClr r="0" g="0" b="0"/>
          </a:lnRef>
          <a:fillRef idx="1003">
            <a:schemeClr val="dk2"/>
          </a:fillRef>
          <a:effectRef idx="0">
            <a:scrgbClr r="0" g="0" b="0"/>
          </a:effectRef>
          <a:fontRef idx="major"/>
        </p:style>
        <p:txBody>
          <a:bodyPr/>
          <a:lstStyle/>
          <a:p>
            <a:r>
              <a:rPr lang="en-US" sz="4800" dirty="0" smtClean="0">
                <a:solidFill>
                  <a:srgbClr val="002060"/>
                </a:solidFill>
                <a:latin typeface="Berlin Sans FB Demi" pitchFamily="34" charset="0"/>
                <a:cs typeface="Aharoni" pitchFamily="2" charset="-79"/>
              </a:rPr>
              <a:t>Screenshots</a:t>
            </a:r>
            <a:endParaRPr lang="en-US" sz="4800" dirty="0">
              <a:solidFill>
                <a:srgbClr val="002060"/>
              </a:solidFill>
              <a:latin typeface="Berlin Sans FB Demi" pitchFamily="34" charset="0"/>
              <a:cs typeface="Aharoni" pitchFamily="2" charset="-79"/>
            </a:endParaRPr>
          </a:p>
        </p:txBody>
      </p:sp>
      <p:sp>
        <p:nvSpPr>
          <p:cNvPr id="7" name="Rectangle 6"/>
          <p:cNvSpPr/>
          <p:nvPr/>
        </p:nvSpPr>
        <p:spPr>
          <a:xfrm>
            <a:off x="7772400" y="4171950"/>
            <a:ext cx="12954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971800" y="4666446"/>
            <a:ext cx="3962400" cy="477054"/>
          </a:xfrm>
          <a:prstGeom prst="rect">
            <a:avLst/>
          </a:prstGeom>
          <a:noFill/>
        </p:spPr>
        <p:txBody>
          <a:bodyPr wrap="square" lIns="91440" tIns="45720" rIns="91440" bIns="45720">
            <a:spAutoFit/>
          </a:bodyPr>
          <a:lstStyle/>
          <a:p>
            <a:pPr algn="ctr"/>
            <a:r>
              <a:rPr lang="en-US" sz="25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SIGN IN</a:t>
            </a:r>
            <a:endParaRPr lang="en-US" sz="25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8" name="Content Placeholder 7" descr="GkGame1.png"/>
          <p:cNvPicPr>
            <a:picLocks noGrp="1" noChangeAspect="1"/>
          </p:cNvPicPr>
          <p:nvPr>
            <p:ph idx="10"/>
          </p:nvPr>
        </p:nvPicPr>
        <p:blipFill>
          <a:blip r:embed="rId3"/>
          <a:stretch>
            <a:fillRect/>
          </a:stretch>
        </p:blipFill>
        <p:spPr>
          <a:xfrm>
            <a:off x="0" y="895350"/>
            <a:ext cx="9143999" cy="3832225"/>
          </a:xfrm>
        </p:spPr>
      </p:pic>
    </p:spTree>
    <p:extLst>
      <p:ext uri="{BB962C8B-B14F-4D97-AF65-F5344CB8AC3E}">
        <p14:creationId xmlns:p14="http://schemas.microsoft.com/office/powerpoint/2010/main" xmlns="" val="20905944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gradFill flip="none" rotWithShape="1">
            <a:gsLst>
              <a:gs pos="0">
                <a:srgbClr val="41D9ED">
                  <a:shade val="30000"/>
                  <a:satMod val="115000"/>
                </a:srgbClr>
              </a:gs>
              <a:gs pos="50000">
                <a:srgbClr val="41D9ED">
                  <a:shade val="67500"/>
                  <a:satMod val="115000"/>
                </a:srgbClr>
              </a:gs>
              <a:gs pos="100000">
                <a:srgbClr val="41D9ED">
                  <a:shade val="100000"/>
                  <a:satMod val="115000"/>
                </a:srgbClr>
              </a:gs>
            </a:gsLst>
            <a:path path="circle">
              <a:fillToRect l="100000" b="100000"/>
            </a:path>
            <a:tileRect t="-100000" r="-100000"/>
          </a:gradFill>
        </p:spPr>
        <p:style>
          <a:lnRef idx="0">
            <a:scrgbClr r="0" g="0" b="0"/>
          </a:lnRef>
          <a:fillRef idx="1003">
            <a:schemeClr val="dk2"/>
          </a:fillRef>
          <a:effectRef idx="0">
            <a:scrgbClr r="0" g="0" b="0"/>
          </a:effectRef>
          <a:fontRef idx="major"/>
        </p:style>
        <p:txBody>
          <a:bodyPr/>
          <a:lstStyle/>
          <a:p>
            <a:r>
              <a:rPr lang="en-US" sz="4800" dirty="0" smtClean="0">
                <a:solidFill>
                  <a:srgbClr val="002060"/>
                </a:solidFill>
                <a:latin typeface="Berlin Sans FB Demi" pitchFamily="34" charset="0"/>
                <a:cs typeface="Aharoni" pitchFamily="2" charset="-79"/>
              </a:rPr>
              <a:t>Screenshots</a:t>
            </a:r>
            <a:endParaRPr lang="en-US" sz="4800" dirty="0">
              <a:solidFill>
                <a:srgbClr val="002060"/>
              </a:solidFill>
              <a:latin typeface="Berlin Sans FB Demi" pitchFamily="34" charset="0"/>
              <a:cs typeface="Aharoni" pitchFamily="2" charset="-79"/>
            </a:endParaRPr>
          </a:p>
        </p:txBody>
      </p:sp>
      <p:sp>
        <p:nvSpPr>
          <p:cNvPr id="7" name="Rectangle 6"/>
          <p:cNvSpPr/>
          <p:nvPr/>
        </p:nvSpPr>
        <p:spPr>
          <a:xfrm>
            <a:off x="7772400" y="4171950"/>
            <a:ext cx="12954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971800" y="4666446"/>
            <a:ext cx="3962400" cy="477054"/>
          </a:xfrm>
          <a:prstGeom prst="rect">
            <a:avLst/>
          </a:prstGeom>
          <a:noFill/>
        </p:spPr>
        <p:txBody>
          <a:bodyPr wrap="square" lIns="91440" tIns="45720" rIns="91440" bIns="45720">
            <a:spAutoFit/>
          </a:bodyPr>
          <a:lstStyle/>
          <a:p>
            <a:pPr algn="ctr"/>
            <a:r>
              <a:rPr lang="en-US" sz="25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FORGOT PASSWORD</a:t>
            </a:r>
            <a:endParaRPr lang="en-US" sz="25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8" name="Content Placeholder 7" descr="GkGame1.png"/>
          <p:cNvPicPr>
            <a:picLocks noGrp="1" noChangeAspect="1"/>
          </p:cNvPicPr>
          <p:nvPr>
            <p:ph idx="10"/>
          </p:nvPr>
        </p:nvPicPr>
        <p:blipFill>
          <a:blip r:embed="rId3"/>
          <a:stretch>
            <a:fillRect/>
          </a:stretch>
        </p:blipFill>
        <p:spPr>
          <a:xfrm>
            <a:off x="0" y="895350"/>
            <a:ext cx="9143999" cy="3832225"/>
          </a:xfrm>
        </p:spPr>
      </p:pic>
    </p:spTree>
    <p:extLst>
      <p:ext uri="{BB962C8B-B14F-4D97-AF65-F5344CB8AC3E}">
        <p14:creationId xmlns:p14="http://schemas.microsoft.com/office/powerpoint/2010/main" xmlns="" val="20905944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gradFill flip="none" rotWithShape="1">
            <a:gsLst>
              <a:gs pos="0">
                <a:srgbClr val="41D9ED">
                  <a:shade val="30000"/>
                  <a:satMod val="115000"/>
                </a:srgbClr>
              </a:gs>
              <a:gs pos="50000">
                <a:srgbClr val="41D9ED">
                  <a:shade val="67500"/>
                  <a:satMod val="115000"/>
                </a:srgbClr>
              </a:gs>
              <a:gs pos="100000">
                <a:srgbClr val="41D9ED">
                  <a:shade val="100000"/>
                  <a:satMod val="115000"/>
                </a:srgbClr>
              </a:gs>
            </a:gsLst>
            <a:path path="circle">
              <a:fillToRect l="100000" b="100000"/>
            </a:path>
            <a:tileRect t="-100000" r="-100000"/>
          </a:gradFill>
        </p:spPr>
        <p:style>
          <a:lnRef idx="0">
            <a:scrgbClr r="0" g="0" b="0"/>
          </a:lnRef>
          <a:fillRef idx="1003">
            <a:schemeClr val="dk2"/>
          </a:fillRef>
          <a:effectRef idx="0">
            <a:scrgbClr r="0" g="0" b="0"/>
          </a:effectRef>
          <a:fontRef idx="major"/>
        </p:style>
        <p:txBody>
          <a:bodyPr/>
          <a:lstStyle/>
          <a:p>
            <a:r>
              <a:rPr lang="en-US" sz="4800" dirty="0" smtClean="0">
                <a:solidFill>
                  <a:srgbClr val="002060"/>
                </a:solidFill>
                <a:latin typeface="Berlin Sans FB Demi" pitchFamily="34" charset="0"/>
                <a:cs typeface="Aharoni" pitchFamily="2" charset="-79"/>
              </a:rPr>
              <a:t>Screenshots</a:t>
            </a:r>
            <a:endParaRPr lang="en-US" sz="4800" dirty="0">
              <a:solidFill>
                <a:srgbClr val="002060"/>
              </a:solidFill>
              <a:latin typeface="Berlin Sans FB Demi" pitchFamily="34" charset="0"/>
              <a:cs typeface="Aharoni" pitchFamily="2" charset="-79"/>
            </a:endParaRPr>
          </a:p>
        </p:txBody>
      </p:sp>
      <p:sp>
        <p:nvSpPr>
          <p:cNvPr id="7" name="Rectangle 6"/>
          <p:cNvSpPr/>
          <p:nvPr/>
        </p:nvSpPr>
        <p:spPr>
          <a:xfrm>
            <a:off x="7772400" y="4171950"/>
            <a:ext cx="12954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971800" y="4666446"/>
            <a:ext cx="3962400" cy="477054"/>
          </a:xfrm>
          <a:prstGeom prst="rect">
            <a:avLst/>
          </a:prstGeom>
          <a:noFill/>
        </p:spPr>
        <p:txBody>
          <a:bodyPr wrap="square" lIns="91440" tIns="45720" rIns="91440" bIns="45720">
            <a:spAutoFit/>
          </a:bodyPr>
          <a:lstStyle/>
          <a:p>
            <a:pPr algn="ctr"/>
            <a:r>
              <a:rPr lang="en-US" sz="25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OTP </a:t>
            </a:r>
            <a:endParaRPr lang="en-US" sz="25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8" name="Content Placeholder 7" descr="GkGame1.png"/>
          <p:cNvPicPr>
            <a:picLocks noGrp="1" noChangeAspect="1"/>
          </p:cNvPicPr>
          <p:nvPr>
            <p:ph idx="10"/>
          </p:nvPr>
        </p:nvPicPr>
        <p:blipFill>
          <a:blip r:embed="rId3"/>
          <a:stretch>
            <a:fillRect/>
          </a:stretch>
        </p:blipFill>
        <p:spPr>
          <a:xfrm>
            <a:off x="0" y="895350"/>
            <a:ext cx="9144000" cy="3832225"/>
          </a:xfrm>
        </p:spPr>
      </p:pic>
    </p:spTree>
    <p:extLst>
      <p:ext uri="{BB962C8B-B14F-4D97-AF65-F5344CB8AC3E}">
        <p14:creationId xmlns:p14="http://schemas.microsoft.com/office/powerpoint/2010/main" xmlns="" val="20905944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gradFill flip="none" rotWithShape="1">
            <a:gsLst>
              <a:gs pos="0">
                <a:srgbClr val="41D9ED">
                  <a:shade val="30000"/>
                  <a:satMod val="115000"/>
                </a:srgbClr>
              </a:gs>
              <a:gs pos="50000">
                <a:srgbClr val="41D9ED">
                  <a:shade val="67500"/>
                  <a:satMod val="115000"/>
                </a:srgbClr>
              </a:gs>
              <a:gs pos="100000">
                <a:srgbClr val="41D9ED">
                  <a:shade val="100000"/>
                  <a:satMod val="115000"/>
                </a:srgbClr>
              </a:gs>
            </a:gsLst>
            <a:path path="circle">
              <a:fillToRect l="100000" b="100000"/>
            </a:path>
            <a:tileRect t="-100000" r="-100000"/>
          </a:gradFill>
        </p:spPr>
        <p:style>
          <a:lnRef idx="0">
            <a:scrgbClr r="0" g="0" b="0"/>
          </a:lnRef>
          <a:fillRef idx="1003">
            <a:schemeClr val="dk2"/>
          </a:fillRef>
          <a:effectRef idx="0">
            <a:scrgbClr r="0" g="0" b="0"/>
          </a:effectRef>
          <a:fontRef idx="major"/>
        </p:style>
        <p:txBody>
          <a:bodyPr/>
          <a:lstStyle/>
          <a:p>
            <a:r>
              <a:rPr lang="en-US" sz="4800" dirty="0" smtClean="0">
                <a:solidFill>
                  <a:srgbClr val="002060"/>
                </a:solidFill>
                <a:latin typeface="Berlin Sans FB Demi" pitchFamily="34" charset="0"/>
                <a:cs typeface="Aharoni" pitchFamily="2" charset="-79"/>
              </a:rPr>
              <a:t>Screenshots</a:t>
            </a:r>
            <a:endParaRPr lang="en-US" sz="4800" dirty="0">
              <a:solidFill>
                <a:srgbClr val="002060"/>
              </a:solidFill>
              <a:latin typeface="Berlin Sans FB Demi" pitchFamily="34" charset="0"/>
              <a:cs typeface="Aharoni" pitchFamily="2" charset="-79"/>
            </a:endParaRPr>
          </a:p>
        </p:txBody>
      </p:sp>
      <p:sp>
        <p:nvSpPr>
          <p:cNvPr id="7" name="Rectangle 6"/>
          <p:cNvSpPr/>
          <p:nvPr/>
        </p:nvSpPr>
        <p:spPr>
          <a:xfrm>
            <a:off x="7772400" y="4171950"/>
            <a:ext cx="12954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971800" y="4666446"/>
            <a:ext cx="3962400" cy="477054"/>
          </a:xfrm>
          <a:prstGeom prst="rect">
            <a:avLst/>
          </a:prstGeom>
          <a:noFill/>
        </p:spPr>
        <p:txBody>
          <a:bodyPr wrap="square" lIns="91440" tIns="45720" rIns="91440" bIns="45720">
            <a:spAutoFit/>
          </a:bodyPr>
          <a:lstStyle/>
          <a:p>
            <a:pPr algn="ctr"/>
            <a:r>
              <a:rPr lang="en-US" sz="25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OTP VERIFICATION</a:t>
            </a:r>
            <a:endParaRPr lang="en-US" sz="25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8" name="Content Placeholder 7" descr="GkGame1.png"/>
          <p:cNvPicPr>
            <a:picLocks noGrp="1" noChangeAspect="1"/>
          </p:cNvPicPr>
          <p:nvPr>
            <p:ph idx="10"/>
          </p:nvPr>
        </p:nvPicPr>
        <p:blipFill>
          <a:blip r:embed="rId3"/>
          <a:stretch>
            <a:fillRect/>
          </a:stretch>
        </p:blipFill>
        <p:spPr>
          <a:xfrm>
            <a:off x="1156839" y="895350"/>
            <a:ext cx="6830321" cy="3832225"/>
          </a:xfrm>
        </p:spPr>
      </p:pic>
    </p:spTree>
    <p:extLst>
      <p:ext uri="{BB962C8B-B14F-4D97-AF65-F5344CB8AC3E}">
        <p14:creationId xmlns:p14="http://schemas.microsoft.com/office/powerpoint/2010/main" xmlns="" val="20905944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gradFill flip="none" rotWithShape="1">
            <a:gsLst>
              <a:gs pos="0">
                <a:srgbClr val="41D9ED">
                  <a:shade val="30000"/>
                  <a:satMod val="115000"/>
                </a:srgbClr>
              </a:gs>
              <a:gs pos="50000">
                <a:srgbClr val="41D9ED">
                  <a:shade val="67500"/>
                  <a:satMod val="115000"/>
                </a:srgbClr>
              </a:gs>
              <a:gs pos="100000">
                <a:srgbClr val="41D9ED">
                  <a:shade val="100000"/>
                  <a:satMod val="115000"/>
                </a:srgbClr>
              </a:gs>
            </a:gsLst>
            <a:path path="circle">
              <a:fillToRect l="100000" b="100000"/>
            </a:path>
            <a:tileRect t="-100000" r="-100000"/>
          </a:gradFill>
        </p:spPr>
        <p:style>
          <a:lnRef idx="0">
            <a:scrgbClr r="0" g="0" b="0"/>
          </a:lnRef>
          <a:fillRef idx="1003">
            <a:schemeClr val="dk2"/>
          </a:fillRef>
          <a:effectRef idx="0">
            <a:scrgbClr r="0" g="0" b="0"/>
          </a:effectRef>
          <a:fontRef idx="major"/>
        </p:style>
        <p:txBody>
          <a:bodyPr/>
          <a:lstStyle/>
          <a:p>
            <a:r>
              <a:rPr lang="en-US" sz="4800" dirty="0" smtClean="0">
                <a:solidFill>
                  <a:srgbClr val="002060"/>
                </a:solidFill>
                <a:latin typeface="Berlin Sans FB Demi" pitchFamily="34" charset="0"/>
                <a:cs typeface="Aharoni" pitchFamily="2" charset="-79"/>
              </a:rPr>
              <a:t>Screenshots</a:t>
            </a:r>
            <a:endParaRPr lang="en-US" sz="4800" dirty="0">
              <a:solidFill>
                <a:srgbClr val="002060"/>
              </a:solidFill>
              <a:latin typeface="Berlin Sans FB Demi" pitchFamily="34" charset="0"/>
              <a:cs typeface="Aharoni" pitchFamily="2" charset="-79"/>
            </a:endParaRPr>
          </a:p>
        </p:txBody>
      </p:sp>
      <p:sp>
        <p:nvSpPr>
          <p:cNvPr id="7" name="Rectangle 6"/>
          <p:cNvSpPr/>
          <p:nvPr/>
        </p:nvSpPr>
        <p:spPr>
          <a:xfrm>
            <a:off x="7772400" y="4171950"/>
            <a:ext cx="12954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971800" y="4666446"/>
            <a:ext cx="3962400" cy="477054"/>
          </a:xfrm>
          <a:prstGeom prst="rect">
            <a:avLst/>
          </a:prstGeom>
          <a:noFill/>
        </p:spPr>
        <p:txBody>
          <a:bodyPr wrap="square" lIns="91440" tIns="45720" rIns="91440" bIns="45720">
            <a:spAutoFit/>
          </a:bodyPr>
          <a:lstStyle/>
          <a:p>
            <a:pPr algn="ctr"/>
            <a:r>
              <a:rPr lang="en-US" sz="25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PASSWORD CHANGE</a:t>
            </a:r>
            <a:endParaRPr lang="en-US" sz="25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8" name="Content Placeholder 7" descr="GkGame1.png"/>
          <p:cNvPicPr>
            <a:picLocks noGrp="1" noChangeAspect="1"/>
          </p:cNvPicPr>
          <p:nvPr>
            <p:ph idx="10"/>
          </p:nvPr>
        </p:nvPicPr>
        <p:blipFill>
          <a:blip r:embed="rId3"/>
          <a:stretch>
            <a:fillRect/>
          </a:stretch>
        </p:blipFill>
        <p:spPr>
          <a:xfrm>
            <a:off x="1153102" y="895350"/>
            <a:ext cx="6837797" cy="3832225"/>
          </a:xfrm>
        </p:spPr>
      </p:pic>
    </p:spTree>
    <p:extLst>
      <p:ext uri="{BB962C8B-B14F-4D97-AF65-F5344CB8AC3E}">
        <p14:creationId xmlns:p14="http://schemas.microsoft.com/office/powerpoint/2010/main" xmlns="" val="20905944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gradFill flip="none" rotWithShape="1">
            <a:gsLst>
              <a:gs pos="0">
                <a:srgbClr val="41D9ED">
                  <a:shade val="30000"/>
                  <a:satMod val="115000"/>
                </a:srgbClr>
              </a:gs>
              <a:gs pos="50000">
                <a:srgbClr val="41D9ED">
                  <a:shade val="67500"/>
                  <a:satMod val="115000"/>
                </a:srgbClr>
              </a:gs>
              <a:gs pos="100000">
                <a:srgbClr val="41D9ED">
                  <a:shade val="100000"/>
                  <a:satMod val="115000"/>
                </a:srgbClr>
              </a:gs>
            </a:gsLst>
            <a:path path="circle">
              <a:fillToRect l="100000" b="100000"/>
            </a:path>
            <a:tileRect t="-100000" r="-100000"/>
          </a:gradFill>
        </p:spPr>
        <p:style>
          <a:lnRef idx="0">
            <a:scrgbClr r="0" g="0" b="0"/>
          </a:lnRef>
          <a:fillRef idx="1003">
            <a:schemeClr val="dk2"/>
          </a:fillRef>
          <a:effectRef idx="0">
            <a:scrgbClr r="0" g="0" b="0"/>
          </a:effectRef>
          <a:fontRef idx="major"/>
        </p:style>
        <p:txBody>
          <a:bodyPr/>
          <a:lstStyle/>
          <a:p>
            <a:r>
              <a:rPr lang="en-US" sz="4800" dirty="0" smtClean="0">
                <a:solidFill>
                  <a:srgbClr val="002060"/>
                </a:solidFill>
                <a:latin typeface="Berlin Sans FB Demi" pitchFamily="34" charset="0"/>
                <a:cs typeface="Aharoni" pitchFamily="2" charset="-79"/>
              </a:rPr>
              <a:t>Screenshots</a:t>
            </a:r>
            <a:endParaRPr lang="en-US" sz="4800" dirty="0">
              <a:solidFill>
                <a:srgbClr val="002060"/>
              </a:solidFill>
              <a:latin typeface="Berlin Sans FB Demi" pitchFamily="34" charset="0"/>
              <a:cs typeface="Aharoni" pitchFamily="2" charset="-79"/>
            </a:endParaRPr>
          </a:p>
        </p:txBody>
      </p:sp>
      <p:sp>
        <p:nvSpPr>
          <p:cNvPr id="7" name="Rectangle 6"/>
          <p:cNvSpPr/>
          <p:nvPr/>
        </p:nvSpPr>
        <p:spPr>
          <a:xfrm>
            <a:off x="7772400" y="4171950"/>
            <a:ext cx="12954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971800" y="4666446"/>
            <a:ext cx="3962400" cy="477054"/>
          </a:xfrm>
          <a:prstGeom prst="rect">
            <a:avLst/>
          </a:prstGeom>
          <a:noFill/>
        </p:spPr>
        <p:txBody>
          <a:bodyPr wrap="square" lIns="91440" tIns="45720" rIns="91440" bIns="45720">
            <a:spAutoFit/>
          </a:bodyPr>
          <a:lstStyle/>
          <a:p>
            <a:pPr algn="ctr"/>
            <a:r>
              <a:rPr lang="en-US" sz="25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PASSWORD CHANGED</a:t>
            </a:r>
            <a:endParaRPr lang="en-US" sz="25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8" name="Content Placeholder 7" descr="GkGame1.png"/>
          <p:cNvPicPr>
            <a:picLocks noGrp="1" noChangeAspect="1"/>
          </p:cNvPicPr>
          <p:nvPr>
            <p:ph idx="10"/>
          </p:nvPr>
        </p:nvPicPr>
        <p:blipFill>
          <a:blip r:embed="rId3"/>
          <a:stretch>
            <a:fillRect/>
          </a:stretch>
        </p:blipFill>
        <p:spPr>
          <a:xfrm>
            <a:off x="0" y="895350"/>
            <a:ext cx="9144000" cy="3832225"/>
          </a:xfrm>
        </p:spPr>
      </p:pic>
    </p:spTree>
    <p:extLst>
      <p:ext uri="{BB962C8B-B14F-4D97-AF65-F5344CB8AC3E}">
        <p14:creationId xmlns:p14="http://schemas.microsoft.com/office/powerpoint/2010/main" xmlns="" val="20905944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gradFill flip="none" rotWithShape="1">
            <a:gsLst>
              <a:gs pos="0">
                <a:srgbClr val="41D9ED">
                  <a:shade val="30000"/>
                  <a:satMod val="115000"/>
                </a:srgbClr>
              </a:gs>
              <a:gs pos="50000">
                <a:srgbClr val="41D9ED">
                  <a:shade val="67500"/>
                  <a:satMod val="115000"/>
                </a:srgbClr>
              </a:gs>
              <a:gs pos="100000">
                <a:srgbClr val="41D9ED">
                  <a:shade val="100000"/>
                  <a:satMod val="115000"/>
                </a:srgbClr>
              </a:gs>
            </a:gsLst>
            <a:path path="circle">
              <a:fillToRect l="100000" b="100000"/>
            </a:path>
            <a:tileRect t="-100000" r="-100000"/>
          </a:gradFill>
        </p:spPr>
        <p:style>
          <a:lnRef idx="0">
            <a:scrgbClr r="0" g="0" b="0"/>
          </a:lnRef>
          <a:fillRef idx="1003">
            <a:schemeClr val="dk2"/>
          </a:fillRef>
          <a:effectRef idx="0">
            <a:scrgbClr r="0" g="0" b="0"/>
          </a:effectRef>
          <a:fontRef idx="major"/>
        </p:style>
        <p:txBody>
          <a:bodyPr/>
          <a:lstStyle/>
          <a:p>
            <a:r>
              <a:rPr lang="en-US" sz="4800" dirty="0" smtClean="0">
                <a:solidFill>
                  <a:srgbClr val="002060"/>
                </a:solidFill>
                <a:latin typeface="Berlin Sans FB Demi" pitchFamily="34" charset="0"/>
                <a:cs typeface="Aharoni" pitchFamily="2" charset="-79"/>
              </a:rPr>
              <a:t>Screenshots</a:t>
            </a:r>
            <a:endParaRPr lang="en-US" sz="4800" dirty="0">
              <a:solidFill>
                <a:srgbClr val="002060"/>
              </a:solidFill>
              <a:latin typeface="Berlin Sans FB Demi" pitchFamily="34" charset="0"/>
              <a:cs typeface="Aharoni" pitchFamily="2" charset="-79"/>
            </a:endParaRPr>
          </a:p>
        </p:txBody>
      </p:sp>
      <p:sp>
        <p:nvSpPr>
          <p:cNvPr id="7" name="Rectangle 6"/>
          <p:cNvSpPr/>
          <p:nvPr/>
        </p:nvSpPr>
        <p:spPr>
          <a:xfrm>
            <a:off x="7772400" y="4171950"/>
            <a:ext cx="12954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971800" y="4666446"/>
            <a:ext cx="3962400" cy="477054"/>
          </a:xfrm>
          <a:prstGeom prst="rect">
            <a:avLst/>
          </a:prstGeom>
          <a:noFill/>
        </p:spPr>
        <p:txBody>
          <a:bodyPr wrap="square" lIns="91440" tIns="45720" rIns="91440" bIns="45720">
            <a:spAutoFit/>
          </a:bodyPr>
          <a:lstStyle/>
          <a:p>
            <a:pPr algn="ctr"/>
            <a:r>
              <a:rPr lang="en-US" sz="25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GAME PLAY</a:t>
            </a:r>
            <a:endParaRPr lang="en-US" sz="25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8" name="Content Placeholder 7" descr="GkGame1.png"/>
          <p:cNvPicPr>
            <a:picLocks noGrp="1" noChangeAspect="1"/>
          </p:cNvPicPr>
          <p:nvPr>
            <p:ph idx="10"/>
          </p:nvPr>
        </p:nvPicPr>
        <p:blipFill>
          <a:blip r:embed="rId3"/>
          <a:stretch>
            <a:fillRect/>
          </a:stretch>
        </p:blipFill>
        <p:spPr>
          <a:xfrm>
            <a:off x="0" y="895350"/>
            <a:ext cx="9143999" cy="3832225"/>
          </a:xfrm>
        </p:spPr>
      </p:pic>
    </p:spTree>
    <p:extLst>
      <p:ext uri="{BB962C8B-B14F-4D97-AF65-F5344CB8AC3E}">
        <p14:creationId xmlns:p14="http://schemas.microsoft.com/office/powerpoint/2010/main" xmlns="" val="20905944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gradFill flip="none" rotWithShape="1">
            <a:gsLst>
              <a:gs pos="0">
                <a:srgbClr val="41D9ED">
                  <a:shade val="30000"/>
                  <a:satMod val="115000"/>
                </a:srgbClr>
              </a:gs>
              <a:gs pos="50000">
                <a:srgbClr val="41D9ED">
                  <a:shade val="67500"/>
                  <a:satMod val="115000"/>
                </a:srgbClr>
              </a:gs>
              <a:gs pos="100000">
                <a:srgbClr val="41D9ED">
                  <a:shade val="100000"/>
                  <a:satMod val="115000"/>
                </a:srgbClr>
              </a:gs>
            </a:gsLst>
            <a:path path="circle">
              <a:fillToRect l="100000" b="100000"/>
            </a:path>
            <a:tileRect t="-100000" r="-100000"/>
          </a:gradFill>
        </p:spPr>
        <p:style>
          <a:lnRef idx="0">
            <a:scrgbClr r="0" g="0" b="0"/>
          </a:lnRef>
          <a:fillRef idx="1003">
            <a:schemeClr val="dk2"/>
          </a:fillRef>
          <a:effectRef idx="0">
            <a:scrgbClr r="0" g="0" b="0"/>
          </a:effectRef>
          <a:fontRef idx="major"/>
        </p:style>
        <p:txBody>
          <a:bodyPr/>
          <a:lstStyle/>
          <a:p>
            <a:r>
              <a:rPr lang="en-US" sz="4800" dirty="0" smtClean="0">
                <a:solidFill>
                  <a:srgbClr val="002060"/>
                </a:solidFill>
                <a:latin typeface="Berlin Sans FB Demi" pitchFamily="34" charset="0"/>
                <a:cs typeface="Aharoni" pitchFamily="2" charset="-79"/>
              </a:rPr>
              <a:t>Screenshots</a:t>
            </a:r>
            <a:endParaRPr lang="en-US" sz="4800" dirty="0">
              <a:solidFill>
                <a:srgbClr val="002060"/>
              </a:solidFill>
              <a:latin typeface="Berlin Sans FB Demi" pitchFamily="34" charset="0"/>
              <a:cs typeface="Aharoni" pitchFamily="2" charset="-79"/>
            </a:endParaRPr>
          </a:p>
        </p:txBody>
      </p:sp>
      <p:sp>
        <p:nvSpPr>
          <p:cNvPr id="7" name="Rectangle 6"/>
          <p:cNvSpPr/>
          <p:nvPr/>
        </p:nvSpPr>
        <p:spPr>
          <a:xfrm>
            <a:off x="7772400" y="4171950"/>
            <a:ext cx="12954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971800" y="4666446"/>
            <a:ext cx="3962400" cy="477054"/>
          </a:xfrm>
          <a:prstGeom prst="rect">
            <a:avLst/>
          </a:prstGeom>
          <a:noFill/>
        </p:spPr>
        <p:txBody>
          <a:bodyPr wrap="square" lIns="91440" tIns="45720" rIns="91440" bIns="45720">
            <a:spAutoFit/>
          </a:bodyPr>
          <a:lstStyle/>
          <a:p>
            <a:pPr algn="ctr"/>
            <a:r>
              <a:rPr lang="en-US" sz="25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QUESTION PAGE</a:t>
            </a:r>
            <a:endParaRPr lang="en-US" sz="25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8" name="Content Placeholder 7" descr="GkGame1.png"/>
          <p:cNvPicPr>
            <a:picLocks noGrp="1" noChangeAspect="1"/>
          </p:cNvPicPr>
          <p:nvPr>
            <p:ph idx="10"/>
          </p:nvPr>
        </p:nvPicPr>
        <p:blipFill>
          <a:blip r:embed="rId3"/>
          <a:stretch>
            <a:fillRect/>
          </a:stretch>
        </p:blipFill>
        <p:spPr>
          <a:xfrm>
            <a:off x="0" y="895350"/>
            <a:ext cx="9143999" cy="3832225"/>
          </a:xfrm>
        </p:spPr>
      </p:pic>
    </p:spTree>
    <p:extLst>
      <p:ext uri="{BB962C8B-B14F-4D97-AF65-F5344CB8AC3E}">
        <p14:creationId xmlns:p14="http://schemas.microsoft.com/office/powerpoint/2010/main" xmlns="" val="20905944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gradFill flip="none" rotWithShape="1">
            <a:gsLst>
              <a:gs pos="0">
                <a:srgbClr val="41D9ED">
                  <a:shade val="30000"/>
                  <a:satMod val="115000"/>
                </a:srgbClr>
              </a:gs>
              <a:gs pos="50000">
                <a:srgbClr val="41D9ED">
                  <a:shade val="67500"/>
                  <a:satMod val="115000"/>
                </a:srgbClr>
              </a:gs>
              <a:gs pos="100000">
                <a:srgbClr val="41D9ED">
                  <a:shade val="100000"/>
                  <a:satMod val="115000"/>
                </a:srgbClr>
              </a:gs>
            </a:gsLst>
            <a:path path="circle">
              <a:fillToRect l="100000" b="100000"/>
            </a:path>
            <a:tileRect t="-100000" r="-100000"/>
          </a:gradFill>
        </p:spPr>
        <p:style>
          <a:lnRef idx="0">
            <a:scrgbClr r="0" g="0" b="0"/>
          </a:lnRef>
          <a:fillRef idx="1003">
            <a:schemeClr val="dk2"/>
          </a:fillRef>
          <a:effectRef idx="0">
            <a:scrgbClr r="0" g="0" b="0"/>
          </a:effectRef>
          <a:fontRef idx="major"/>
        </p:style>
        <p:txBody>
          <a:bodyPr/>
          <a:lstStyle/>
          <a:p>
            <a:r>
              <a:rPr lang="en-US" sz="4800" dirty="0" smtClean="0">
                <a:solidFill>
                  <a:srgbClr val="002060"/>
                </a:solidFill>
                <a:latin typeface="Berlin Sans FB Demi" pitchFamily="34" charset="0"/>
                <a:cs typeface="Aharoni" pitchFamily="2" charset="-79"/>
              </a:rPr>
              <a:t>Screenshots</a:t>
            </a:r>
            <a:endParaRPr lang="en-US" sz="4800" dirty="0">
              <a:solidFill>
                <a:srgbClr val="002060"/>
              </a:solidFill>
              <a:latin typeface="Berlin Sans FB Demi" pitchFamily="34" charset="0"/>
              <a:cs typeface="Aharoni" pitchFamily="2" charset="-79"/>
            </a:endParaRPr>
          </a:p>
        </p:txBody>
      </p:sp>
      <p:sp>
        <p:nvSpPr>
          <p:cNvPr id="7" name="Rectangle 6"/>
          <p:cNvSpPr/>
          <p:nvPr/>
        </p:nvSpPr>
        <p:spPr>
          <a:xfrm>
            <a:off x="7772400" y="4171950"/>
            <a:ext cx="12954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GkGame1.png"/>
          <p:cNvPicPr>
            <a:picLocks noGrp="1" noChangeAspect="1"/>
          </p:cNvPicPr>
          <p:nvPr>
            <p:ph idx="10"/>
          </p:nvPr>
        </p:nvPicPr>
        <p:blipFill>
          <a:blip r:embed="rId3"/>
          <a:stretch>
            <a:fillRect/>
          </a:stretch>
        </p:blipFill>
        <p:spPr>
          <a:xfrm>
            <a:off x="0" y="895350"/>
            <a:ext cx="9143999" cy="3832225"/>
          </a:xfrm>
        </p:spPr>
      </p:pic>
    </p:spTree>
    <p:extLst>
      <p:ext uri="{BB962C8B-B14F-4D97-AF65-F5344CB8AC3E}">
        <p14:creationId xmlns:p14="http://schemas.microsoft.com/office/powerpoint/2010/main" xmlns="" val="20905944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0" y="1352550"/>
            <a:ext cx="9144000" cy="3505199"/>
          </a:xfrm>
        </p:spPr>
        <p:txBody>
          <a:bodyPr/>
          <a:lstStyle/>
          <a:p>
            <a:pPr algn="just"/>
            <a:r>
              <a:rPr lang="en-US" sz="2000" dirty="0" smtClean="0">
                <a:latin typeface="Baskerville Old Face" pitchFamily="18" charset="0"/>
              </a:rPr>
              <a:t>Get ready to re-live your all time favorite game Snake and Ladder . The perfect           Education board game that assures you won’t get bored. The game goal is very simple   to climb up to 100 and each move their will be one question . You will have to answer       of these questions </a:t>
            </a:r>
            <a:r>
              <a:rPr lang="en-US" sz="2000" dirty="0" smtClean="0">
                <a:latin typeface="Baskerville Old Face" pitchFamily="18" charset="0"/>
              </a:rPr>
              <a:t>correctly. </a:t>
            </a:r>
            <a:r>
              <a:rPr lang="en-US" sz="2000" dirty="0" smtClean="0">
                <a:latin typeface="Baskerville Old Face" pitchFamily="18" charset="0"/>
              </a:rPr>
              <a:t>If you give correct answer of that </a:t>
            </a:r>
            <a:r>
              <a:rPr lang="en-US" sz="2000" dirty="0" smtClean="0">
                <a:latin typeface="Baskerville Old Face" pitchFamily="18" charset="0"/>
              </a:rPr>
              <a:t>question </a:t>
            </a:r>
            <a:r>
              <a:rPr lang="en-US" sz="2000" dirty="0" smtClean="0">
                <a:latin typeface="Baskerville Old Face" pitchFamily="18" charset="0"/>
              </a:rPr>
              <a:t>you will get some score and according to this </a:t>
            </a:r>
            <a:r>
              <a:rPr lang="en-US" sz="2000" dirty="0" smtClean="0">
                <a:latin typeface="Baskerville Old Face" pitchFamily="18" charset="0"/>
              </a:rPr>
              <a:t>you </a:t>
            </a:r>
            <a:r>
              <a:rPr lang="en-US" sz="2000" dirty="0" smtClean="0">
                <a:latin typeface="Baskerville Old Face" pitchFamily="18" charset="0"/>
              </a:rPr>
              <a:t>will move </a:t>
            </a:r>
            <a:r>
              <a:rPr lang="en-US" sz="2000" dirty="0" smtClean="0">
                <a:latin typeface="Baskerville Old Face" pitchFamily="18" charset="0"/>
              </a:rPr>
              <a:t>into </a:t>
            </a:r>
            <a:r>
              <a:rPr lang="en-US" sz="2000" dirty="0" smtClean="0">
                <a:latin typeface="Baskerville Old Face" pitchFamily="18" charset="0"/>
              </a:rPr>
              <a:t>the  </a:t>
            </a:r>
            <a:r>
              <a:rPr lang="en-US" sz="2000" dirty="0" smtClean="0">
                <a:latin typeface="Baskerville Old Face" pitchFamily="18" charset="0"/>
              </a:rPr>
              <a:t>next </a:t>
            </a:r>
            <a:r>
              <a:rPr lang="en-US" sz="2000" dirty="0" smtClean="0">
                <a:latin typeface="Baskerville Old Face" pitchFamily="18" charset="0"/>
              </a:rPr>
              <a:t>number and if your answer will be wrong </a:t>
            </a:r>
            <a:r>
              <a:rPr lang="en-US" sz="2000" dirty="0" smtClean="0">
                <a:latin typeface="Baskerville Old Face" pitchFamily="18" charset="0"/>
              </a:rPr>
              <a:t>then you will not get the score but player wil</a:t>
            </a:r>
            <a:r>
              <a:rPr lang="en-US" sz="2000" dirty="0" smtClean="0">
                <a:latin typeface="Baskerville Old Face" pitchFamily="18" charset="0"/>
              </a:rPr>
              <a:t>l continue his game</a:t>
            </a:r>
            <a:r>
              <a:rPr lang="en-US" sz="2000" dirty="0" smtClean="0">
                <a:latin typeface="Baskerville Old Face" pitchFamily="18" charset="0"/>
              </a:rPr>
              <a:t>. If the player comes in snake block and gives the correct answer the snake will not bite else the player will move down to tail block. Also, when player visit’s ladder bl</a:t>
            </a:r>
            <a:r>
              <a:rPr lang="en-US" sz="2000" dirty="0" smtClean="0">
                <a:latin typeface="Baskerville Old Face" pitchFamily="18" charset="0"/>
              </a:rPr>
              <a:t>ock and gives correct answer he will climb up or else will remain in same block.</a:t>
            </a:r>
            <a:r>
              <a:rPr lang="en-US" sz="2000" dirty="0" smtClean="0">
                <a:latin typeface="Baskerville Old Face" pitchFamily="18" charset="0"/>
              </a:rPr>
              <a:t>   </a:t>
            </a:r>
            <a:endParaRPr lang="en-US" sz="2000" dirty="0" smtClean="0">
              <a:latin typeface="Baskerville Old Face" pitchFamily="18" charset="0"/>
            </a:endParaRPr>
          </a:p>
          <a:p>
            <a:pPr algn="just"/>
            <a:r>
              <a:rPr lang="en-US" sz="2000" dirty="0" smtClean="0">
                <a:latin typeface="Baskerville Old Face" pitchFamily="18" charset="0"/>
              </a:rPr>
              <a:t>Hope for best, the player who will give correct answers of  maximum questions in     minimum time those will win the game and will become champion. </a:t>
            </a:r>
          </a:p>
        </p:txBody>
      </p:sp>
      <p:sp>
        <p:nvSpPr>
          <p:cNvPr id="3" name="Title 2"/>
          <p:cNvSpPr>
            <a:spLocks noGrp="1"/>
          </p:cNvSpPr>
          <p:nvPr>
            <p:ph type="title"/>
          </p:nvPr>
        </p:nvSpPr>
        <p:spPr>
          <a:gradFill flip="none" rotWithShape="1">
            <a:gsLst>
              <a:gs pos="0">
                <a:srgbClr val="41D9ED">
                  <a:shade val="30000"/>
                  <a:satMod val="115000"/>
                </a:srgbClr>
              </a:gs>
              <a:gs pos="50000">
                <a:srgbClr val="41D9ED">
                  <a:shade val="67500"/>
                  <a:satMod val="115000"/>
                </a:srgbClr>
              </a:gs>
              <a:gs pos="100000">
                <a:srgbClr val="41D9ED">
                  <a:shade val="100000"/>
                  <a:satMod val="115000"/>
                </a:srgbClr>
              </a:gs>
            </a:gsLst>
            <a:path path="circle">
              <a:fillToRect l="100000" b="100000"/>
            </a:path>
            <a:tileRect t="-100000" r="-100000"/>
          </a:gradFill>
        </p:spPr>
        <p:style>
          <a:lnRef idx="0">
            <a:scrgbClr r="0" g="0" b="0"/>
          </a:lnRef>
          <a:fillRef idx="1003">
            <a:schemeClr val="dk2"/>
          </a:fillRef>
          <a:effectRef idx="0">
            <a:scrgbClr r="0" g="0" b="0"/>
          </a:effectRef>
          <a:fontRef idx="major"/>
        </p:style>
        <p:txBody>
          <a:bodyPr/>
          <a:lstStyle/>
          <a:p>
            <a:r>
              <a:rPr lang="en-US" sz="4800" dirty="0" smtClean="0">
                <a:solidFill>
                  <a:srgbClr val="002060"/>
                </a:solidFill>
                <a:latin typeface="Berlin Sans FB Demi" pitchFamily="34" charset="0"/>
                <a:cs typeface="Aharoni" pitchFamily="2" charset="-79"/>
              </a:rPr>
              <a:t>Introduction</a:t>
            </a:r>
            <a:endParaRPr lang="en-US" sz="4800" dirty="0">
              <a:solidFill>
                <a:srgbClr val="002060"/>
              </a:solidFill>
              <a:latin typeface="Berlin Sans FB Demi" pitchFamily="34" charset="0"/>
              <a:cs typeface="Aharoni" pitchFamily="2" charset="-79"/>
            </a:endParaRPr>
          </a:p>
        </p:txBody>
      </p:sp>
      <p:sp>
        <p:nvSpPr>
          <p:cNvPr id="7" name="Rectangle 6"/>
          <p:cNvSpPr/>
          <p:nvPr/>
        </p:nvSpPr>
        <p:spPr>
          <a:xfrm>
            <a:off x="7772400" y="4171950"/>
            <a:ext cx="12954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0905944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gradFill flip="none" rotWithShape="1">
            <a:gsLst>
              <a:gs pos="0">
                <a:srgbClr val="41D9ED">
                  <a:shade val="30000"/>
                  <a:satMod val="115000"/>
                </a:srgbClr>
              </a:gs>
              <a:gs pos="50000">
                <a:srgbClr val="41D9ED">
                  <a:shade val="67500"/>
                  <a:satMod val="115000"/>
                </a:srgbClr>
              </a:gs>
              <a:gs pos="100000">
                <a:srgbClr val="41D9ED">
                  <a:shade val="100000"/>
                  <a:satMod val="115000"/>
                </a:srgbClr>
              </a:gs>
            </a:gsLst>
            <a:path path="circle">
              <a:fillToRect l="100000" b="100000"/>
            </a:path>
            <a:tileRect t="-100000" r="-100000"/>
          </a:gradFill>
        </p:spPr>
        <p:style>
          <a:lnRef idx="0">
            <a:scrgbClr r="0" g="0" b="0"/>
          </a:lnRef>
          <a:fillRef idx="1003">
            <a:schemeClr val="dk2"/>
          </a:fillRef>
          <a:effectRef idx="0">
            <a:scrgbClr r="0" g="0" b="0"/>
          </a:effectRef>
          <a:fontRef idx="major"/>
        </p:style>
        <p:txBody>
          <a:bodyPr/>
          <a:lstStyle/>
          <a:p>
            <a:r>
              <a:rPr lang="en-US" sz="4800" dirty="0" smtClean="0">
                <a:solidFill>
                  <a:srgbClr val="002060"/>
                </a:solidFill>
                <a:latin typeface="Berlin Sans FB Demi" pitchFamily="34" charset="0"/>
                <a:cs typeface="Aharoni" pitchFamily="2" charset="-79"/>
              </a:rPr>
              <a:t>Screenshots</a:t>
            </a:r>
            <a:endParaRPr lang="en-US" sz="4800" dirty="0">
              <a:solidFill>
                <a:srgbClr val="002060"/>
              </a:solidFill>
              <a:latin typeface="Berlin Sans FB Demi" pitchFamily="34" charset="0"/>
              <a:cs typeface="Aharoni" pitchFamily="2" charset="-79"/>
            </a:endParaRPr>
          </a:p>
        </p:txBody>
      </p:sp>
      <p:sp>
        <p:nvSpPr>
          <p:cNvPr id="7" name="Rectangle 6"/>
          <p:cNvSpPr/>
          <p:nvPr/>
        </p:nvSpPr>
        <p:spPr>
          <a:xfrm>
            <a:off x="7772400" y="4171950"/>
            <a:ext cx="12954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GkGame1.png"/>
          <p:cNvPicPr>
            <a:picLocks noGrp="1" noChangeAspect="1"/>
          </p:cNvPicPr>
          <p:nvPr>
            <p:ph idx="10"/>
          </p:nvPr>
        </p:nvPicPr>
        <p:blipFill>
          <a:blip r:embed="rId3"/>
          <a:stretch>
            <a:fillRect/>
          </a:stretch>
        </p:blipFill>
        <p:spPr>
          <a:xfrm>
            <a:off x="0" y="895350"/>
            <a:ext cx="9143999" cy="3832224"/>
          </a:xfrm>
        </p:spPr>
      </p:pic>
    </p:spTree>
    <p:extLst>
      <p:ext uri="{BB962C8B-B14F-4D97-AF65-F5344CB8AC3E}">
        <p14:creationId xmlns:p14="http://schemas.microsoft.com/office/powerpoint/2010/main" xmlns="" val="20905944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gradFill flip="none" rotWithShape="1">
            <a:gsLst>
              <a:gs pos="0">
                <a:srgbClr val="41D9ED">
                  <a:shade val="30000"/>
                  <a:satMod val="115000"/>
                </a:srgbClr>
              </a:gs>
              <a:gs pos="50000">
                <a:srgbClr val="41D9ED">
                  <a:shade val="67500"/>
                  <a:satMod val="115000"/>
                </a:srgbClr>
              </a:gs>
              <a:gs pos="100000">
                <a:srgbClr val="41D9ED">
                  <a:shade val="100000"/>
                  <a:satMod val="115000"/>
                </a:srgbClr>
              </a:gs>
            </a:gsLst>
            <a:path path="circle">
              <a:fillToRect l="100000" b="100000"/>
            </a:path>
            <a:tileRect t="-100000" r="-100000"/>
          </a:gradFill>
        </p:spPr>
        <p:style>
          <a:lnRef idx="0">
            <a:scrgbClr r="0" g="0" b="0"/>
          </a:lnRef>
          <a:fillRef idx="1003">
            <a:schemeClr val="dk2"/>
          </a:fillRef>
          <a:effectRef idx="0">
            <a:scrgbClr r="0" g="0" b="0"/>
          </a:effectRef>
          <a:fontRef idx="major"/>
        </p:style>
        <p:txBody>
          <a:bodyPr/>
          <a:lstStyle/>
          <a:p>
            <a:r>
              <a:rPr lang="en-US" sz="4800" dirty="0" smtClean="0">
                <a:solidFill>
                  <a:srgbClr val="002060"/>
                </a:solidFill>
                <a:latin typeface="Berlin Sans FB Demi" pitchFamily="34" charset="0"/>
                <a:cs typeface="Aharoni" pitchFamily="2" charset="-79"/>
              </a:rPr>
              <a:t>Screenshots</a:t>
            </a:r>
            <a:endParaRPr lang="en-US" sz="4800" dirty="0">
              <a:solidFill>
                <a:srgbClr val="002060"/>
              </a:solidFill>
              <a:latin typeface="Berlin Sans FB Demi" pitchFamily="34" charset="0"/>
              <a:cs typeface="Aharoni" pitchFamily="2" charset="-79"/>
            </a:endParaRPr>
          </a:p>
        </p:txBody>
      </p:sp>
      <p:sp>
        <p:nvSpPr>
          <p:cNvPr id="7" name="Rectangle 6"/>
          <p:cNvSpPr/>
          <p:nvPr/>
        </p:nvSpPr>
        <p:spPr>
          <a:xfrm>
            <a:off x="7772400" y="4171950"/>
            <a:ext cx="12954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GkGame1.png"/>
          <p:cNvPicPr>
            <a:picLocks noGrp="1" noChangeAspect="1"/>
          </p:cNvPicPr>
          <p:nvPr>
            <p:ph idx="10"/>
          </p:nvPr>
        </p:nvPicPr>
        <p:blipFill>
          <a:blip r:embed="rId3"/>
          <a:stretch>
            <a:fillRect/>
          </a:stretch>
        </p:blipFill>
        <p:spPr>
          <a:xfrm>
            <a:off x="0" y="895350"/>
            <a:ext cx="9144000" cy="3832224"/>
          </a:xfrm>
        </p:spPr>
      </p:pic>
    </p:spTree>
    <p:extLst>
      <p:ext uri="{BB962C8B-B14F-4D97-AF65-F5344CB8AC3E}">
        <p14:creationId xmlns:p14="http://schemas.microsoft.com/office/powerpoint/2010/main" xmlns="" val="20905944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gradFill flip="none" rotWithShape="1">
            <a:gsLst>
              <a:gs pos="0">
                <a:srgbClr val="41D9ED">
                  <a:shade val="30000"/>
                  <a:satMod val="115000"/>
                </a:srgbClr>
              </a:gs>
              <a:gs pos="50000">
                <a:srgbClr val="41D9ED">
                  <a:shade val="67500"/>
                  <a:satMod val="115000"/>
                </a:srgbClr>
              </a:gs>
              <a:gs pos="100000">
                <a:srgbClr val="41D9ED">
                  <a:shade val="100000"/>
                  <a:satMod val="115000"/>
                </a:srgbClr>
              </a:gs>
            </a:gsLst>
            <a:path path="circle">
              <a:fillToRect l="100000" b="100000"/>
            </a:path>
            <a:tileRect t="-100000" r="-100000"/>
          </a:gradFill>
        </p:spPr>
        <p:style>
          <a:lnRef idx="0">
            <a:scrgbClr r="0" g="0" b="0"/>
          </a:lnRef>
          <a:fillRef idx="1003">
            <a:schemeClr val="dk2"/>
          </a:fillRef>
          <a:effectRef idx="0">
            <a:scrgbClr r="0" g="0" b="0"/>
          </a:effectRef>
          <a:fontRef idx="major"/>
        </p:style>
        <p:txBody>
          <a:bodyPr/>
          <a:lstStyle/>
          <a:p>
            <a:r>
              <a:rPr lang="en-US" sz="4800" dirty="0" smtClean="0">
                <a:solidFill>
                  <a:srgbClr val="002060"/>
                </a:solidFill>
                <a:latin typeface="Berlin Sans FB Demi" pitchFamily="34" charset="0"/>
                <a:cs typeface="Aharoni" pitchFamily="2" charset="-79"/>
              </a:rPr>
              <a:t>Screenshots</a:t>
            </a:r>
            <a:endParaRPr lang="en-US" sz="4800" dirty="0">
              <a:solidFill>
                <a:srgbClr val="002060"/>
              </a:solidFill>
              <a:latin typeface="Berlin Sans FB Demi" pitchFamily="34" charset="0"/>
              <a:cs typeface="Aharoni" pitchFamily="2" charset="-79"/>
            </a:endParaRPr>
          </a:p>
        </p:txBody>
      </p:sp>
      <p:sp>
        <p:nvSpPr>
          <p:cNvPr id="7" name="Rectangle 6"/>
          <p:cNvSpPr/>
          <p:nvPr/>
        </p:nvSpPr>
        <p:spPr>
          <a:xfrm>
            <a:off x="7772400" y="4171950"/>
            <a:ext cx="12954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GkGame1.png"/>
          <p:cNvPicPr>
            <a:picLocks noGrp="1" noChangeAspect="1"/>
          </p:cNvPicPr>
          <p:nvPr>
            <p:ph idx="10"/>
          </p:nvPr>
        </p:nvPicPr>
        <p:blipFill>
          <a:blip r:embed="rId3"/>
          <a:stretch>
            <a:fillRect/>
          </a:stretch>
        </p:blipFill>
        <p:spPr>
          <a:xfrm>
            <a:off x="0" y="895350"/>
            <a:ext cx="9144000" cy="3832224"/>
          </a:xfrm>
        </p:spPr>
      </p:pic>
    </p:spTree>
    <p:extLst>
      <p:ext uri="{BB962C8B-B14F-4D97-AF65-F5344CB8AC3E}">
        <p14:creationId xmlns:p14="http://schemas.microsoft.com/office/powerpoint/2010/main" xmlns="" val="20905944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ownload.jpg"/>
          <p:cNvPicPr>
            <a:picLocks noGrp="1" noChangeAspect="1"/>
          </p:cNvPicPr>
          <p:nvPr>
            <p:ph idx="10"/>
          </p:nvPr>
        </p:nvPicPr>
        <p:blipFill>
          <a:blip r:embed="rId3"/>
          <a:stretch>
            <a:fillRect/>
          </a:stretch>
        </p:blipFill>
        <p:spPr>
          <a:xfrm>
            <a:off x="2971800" y="2571750"/>
            <a:ext cx="3276600" cy="1971675"/>
          </a:xfrm>
        </p:spPr>
      </p:pic>
      <p:sp>
        <p:nvSpPr>
          <p:cNvPr id="3" name="Title 2"/>
          <p:cNvSpPr>
            <a:spLocks noGrp="1"/>
          </p:cNvSpPr>
          <p:nvPr>
            <p:ph type="title"/>
          </p:nvPr>
        </p:nvSpPr>
        <p:spPr>
          <a:xfrm>
            <a:off x="228600" y="285750"/>
            <a:ext cx="8735888" cy="2190750"/>
          </a:xfrm>
          <a:gradFill flip="none" rotWithShape="1">
            <a:gsLst>
              <a:gs pos="0">
                <a:srgbClr val="41D9ED">
                  <a:shade val="30000"/>
                  <a:satMod val="115000"/>
                </a:srgbClr>
              </a:gs>
              <a:gs pos="50000">
                <a:srgbClr val="41D9ED">
                  <a:shade val="67500"/>
                  <a:satMod val="115000"/>
                </a:srgbClr>
              </a:gs>
              <a:gs pos="100000">
                <a:srgbClr val="41D9ED">
                  <a:shade val="100000"/>
                  <a:satMod val="115000"/>
                </a:srgbClr>
              </a:gs>
            </a:gsLst>
            <a:path path="circle">
              <a:fillToRect l="100000" b="100000"/>
            </a:path>
            <a:tileRect t="-100000" r="-100000"/>
          </a:gradFill>
        </p:spPr>
        <p:style>
          <a:lnRef idx="0">
            <a:scrgbClr r="0" g="0" b="0"/>
          </a:lnRef>
          <a:fillRef idx="1003">
            <a:schemeClr val="dk2"/>
          </a:fillRef>
          <a:effectRef idx="0">
            <a:scrgbClr r="0" g="0" b="0"/>
          </a:effectRef>
          <a:fontRef idx="major"/>
        </p:style>
        <p:txBody>
          <a:bodyPr/>
          <a:lstStyle/>
          <a:p>
            <a:r>
              <a:rPr lang="en-US" sz="7000" dirty="0" smtClean="0">
                <a:solidFill>
                  <a:srgbClr val="002060"/>
                </a:solidFill>
                <a:latin typeface="Berlin Sans FB Demi" pitchFamily="34" charset="0"/>
                <a:cs typeface="Aharoni" pitchFamily="2" charset="-79"/>
              </a:rPr>
              <a:t>        Thank You</a:t>
            </a:r>
            <a:endParaRPr lang="en-US" sz="7000" dirty="0">
              <a:solidFill>
                <a:srgbClr val="002060"/>
              </a:solidFill>
              <a:latin typeface="Berlin Sans FB Demi" pitchFamily="34" charset="0"/>
              <a:cs typeface="Aharoni" pitchFamily="2" charset="-79"/>
            </a:endParaRPr>
          </a:p>
        </p:txBody>
      </p:sp>
      <p:sp>
        <p:nvSpPr>
          <p:cNvPr id="7" name="Rectangle 6"/>
          <p:cNvSpPr/>
          <p:nvPr/>
        </p:nvSpPr>
        <p:spPr>
          <a:xfrm>
            <a:off x="7772400" y="4171950"/>
            <a:ext cx="12954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0905944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gradFill flip="none" rotWithShape="1">
            <a:gsLst>
              <a:gs pos="0">
                <a:srgbClr val="41D9ED">
                  <a:shade val="30000"/>
                  <a:satMod val="115000"/>
                </a:srgbClr>
              </a:gs>
              <a:gs pos="50000">
                <a:srgbClr val="41D9ED">
                  <a:shade val="67500"/>
                  <a:satMod val="115000"/>
                </a:srgbClr>
              </a:gs>
              <a:gs pos="100000">
                <a:srgbClr val="41D9ED">
                  <a:shade val="100000"/>
                  <a:satMod val="115000"/>
                </a:srgbClr>
              </a:gs>
            </a:gsLst>
            <a:path path="circle">
              <a:fillToRect l="100000" b="100000"/>
            </a:path>
            <a:tileRect t="-100000" r="-100000"/>
          </a:gradFill>
        </p:spPr>
        <p:style>
          <a:lnRef idx="0">
            <a:scrgbClr r="0" g="0" b="0"/>
          </a:lnRef>
          <a:fillRef idx="1003">
            <a:schemeClr val="dk2"/>
          </a:fillRef>
          <a:effectRef idx="0">
            <a:scrgbClr r="0" g="0" b="0"/>
          </a:effectRef>
          <a:fontRef idx="major"/>
        </p:style>
        <p:txBody>
          <a:bodyPr/>
          <a:lstStyle/>
          <a:p>
            <a:r>
              <a:rPr lang="en-US" sz="4800" dirty="0" smtClean="0">
                <a:solidFill>
                  <a:srgbClr val="002060"/>
                </a:solidFill>
                <a:latin typeface="Berlin Sans FB Demi" pitchFamily="34" charset="0"/>
                <a:cs typeface="Aharoni" pitchFamily="2" charset="-79"/>
              </a:rPr>
              <a:t>Instructions..</a:t>
            </a:r>
            <a:endParaRPr lang="en-US" sz="4800" dirty="0">
              <a:solidFill>
                <a:srgbClr val="002060"/>
              </a:solidFill>
              <a:latin typeface="Berlin Sans FB Demi" pitchFamily="34" charset="0"/>
              <a:cs typeface="Aharoni" pitchFamily="2" charset="-79"/>
            </a:endParaRPr>
          </a:p>
        </p:txBody>
      </p:sp>
      <p:sp>
        <p:nvSpPr>
          <p:cNvPr id="7" name="Rectangle 6"/>
          <p:cNvSpPr/>
          <p:nvPr/>
        </p:nvSpPr>
        <p:spPr>
          <a:xfrm>
            <a:off x="7772400" y="4171950"/>
            <a:ext cx="12954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InstructionsPage.png"/>
          <p:cNvPicPr>
            <a:picLocks noGrp="1" noChangeAspect="1"/>
          </p:cNvPicPr>
          <p:nvPr>
            <p:ph idx="10"/>
          </p:nvPr>
        </p:nvPicPr>
        <p:blipFill>
          <a:blip r:embed="rId3"/>
          <a:stretch>
            <a:fillRect/>
          </a:stretch>
        </p:blipFill>
        <p:spPr>
          <a:xfrm>
            <a:off x="0" y="889266"/>
            <a:ext cx="9144000" cy="4254234"/>
          </a:xfrm>
        </p:spPr>
      </p:pic>
      <p:sp>
        <p:nvSpPr>
          <p:cNvPr id="9" name="Content Placeholder 8"/>
          <p:cNvSpPr>
            <a:spLocks noGrp="1"/>
          </p:cNvSpPr>
          <p:nvPr>
            <p:ph idx="10"/>
          </p:nvPr>
        </p:nvSpPr>
        <p:spPr>
          <a:xfrm>
            <a:off x="572688" y="1808261"/>
            <a:ext cx="8330135" cy="3335239"/>
          </a:xfrm>
        </p:spPr>
        <p:txBody>
          <a:bodyPr/>
          <a:lstStyle/>
          <a:p>
            <a:endParaRPr lang="en-IN" dirty="0"/>
          </a:p>
        </p:txBody>
      </p:sp>
    </p:spTree>
    <p:extLst>
      <p:ext uri="{BB962C8B-B14F-4D97-AF65-F5344CB8AC3E}">
        <p14:creationId xmlns:p14="http://schemas.microsoft.com/office/powerpoint/2010/main" xmlns="" val="20905944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game-of-snake-ladder.jpg"/>
          <p:cNvPicPr>
            <a:picLocks noGrp="1" noChangeAspect="1"/>
          </p:cNvPicPr>
          <p:nvPr>
            <p:ph idx="10"/>
          </p:nvPr>
        </p:nvPicPr>
        <p:blipFill>
          <a:blip r:embed="rId3">
            <a:lum bright="56000" contrast="-28000"/>
          </a:blip>
          <a:stretch>
            <a:fillRect/>
          </a:stretch>
        </p:blipFill>
        <p:spPr>
          <a:xfrm>
            <a:off x="228600" y="514350"/>
            <a:ext cx="8915400" cy="4629150"/>
          </a:xfrm>
        </p:spPr>
      </p:pic>
      <p:sp>
        <p:nvSpPr>
          <p:cNvPr id="3" name="Title 2"/>
          <p:cNvSpPr>
            <a:spLocks noGrp="1"/>
          </p:cNvSpPr>
          <p:nvPr>
            <p:ph type="title"/>
          </p:nvPr>
        </p:nvSpPr>
        <p:spPr>
          <a:gradFill flip="none" rotWithShape="1">
            <a:gsLst>
              <a:gs pos="0">
                <a:srgbClr val="41D9ED">
                  <a:shade val="30000"/>
                  <a:satMod val="115000"/>
                </a:srgbClr>
              </a:gs>
              <a:gs pos="50000">
                <a:srgbClr val="41D9ED">
                  <a:shade val="67500"/>
                  <a:satMod val="115000"/>
                </a:srgbClr>
              </a:gs>
              <a:gs pos="100000">
                <a:srgbClr val="41D9ED">
                  <a:shade val="100000"/>
                  <a:satMod val="115000"/>
                </a:srgbClr>
              </a:gs>
            </a:gsLst>
            <a:path path="circle">
              <a:fillToRect l="100000" b="100000"/>
            </a:path>
            <a:tileRect t="-100000" r="-100000"/>
          </a:gradFill>
        </p:spPr>
        <p:style>
          <a:lnRef idx="0">
            <a:scrgbClr r="0" g="0" b="0"/>
          </a:lnRef>
          <a:fillRef idx="1003">
            <a:schemeClr val="dk2"/>
          </a:fillRef>
          <a:effectRef idx="0">
            <a:scrgbClr r="0" g="0" b="0"/>
          </a:effectRef>
          <a:fontRef idx="major"/>
        </p:style>
        <p:txBody>
          <a:bodyPr/>
          <a:lstStyle/>
          <a:p>
            <a:r>
              <a:rPr lang="en-US" sz="4800" dirty="0" smtClean="0">
                <a:solidFill>
                  <a:srgbClr val="002060"/>
                </a:solidFill>
                <a:latin typeface="Berlin Sans FB Demi" pitchFamily="34" charset="0"/>
                <a:cs typeface="Aharoni" pitchFamily="2" charset="-79"/>
              </a:rPr>
              <a:t>Technology</a:t>
            </a:r>
            <a:endParaRPr lang="en-US" sz="4800" dirty="0">
              <a:solidFill>
                <a:srgbClr val="002060"/>
              </a:solidFill>
              <a:latin typeface="Berlin Sans FB Demi" pitchFamily="34" charset="0"/>
              <a:cs typeface="Aharoni" pitchFamily="2" charset="-79"/>
            </a:endParaRPr>
          </a:p>
        </p:txBody>
      </p:sp>
      <p:sp>
        <p:nvSpPr>
          <p:cNvPr id="7" name="Rectangle 6"/>
          <p:cNvSpPr/>
          <p:nvPr/>
        </p:nvSpPr>
        <p:spPr>
          <a:xfrm>
            <a:off x="7772400" y="4171950"/>
            <a:ext cx="12954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609600" y="1047750"/>
            <a:ext cx="3200400" cy="274320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buFont typeface="Wingdings" pitchFamily="2" charset="2"/>
              <a:buChar char="q"/>
            </a:pPr>
            <a:r>
              <a:rPr lang="en-US" dirty="0" smtClean="0">
                <a:solidFill>
                  <a:schemeClr val="accent6">
                    <a:lumMod val="20000"/>
                    <a:lumOff val="80000"/>
                  </a:schemeClr>
                </a:solidFill>
                <a:latin typeface="Baskerville Old Face" pitchFamily="18" charset="0"/>
              </a:rPr>
              <a:t>  JSP</a:t>
            </a:r>
          </a:p>
          <a:p>
            <a:pPr algn="just">
              <a:buFont typeface="Wingdings" pitchFamily="2" charset="2"/>
              <a:buChar char="q"/>
            </a:pPr>
            <a:r>
              <a:rPr lang="en-US" dirty="0" smtClean="0">
                <a:solidFill>
                  <a:schemeClr val="accent6">
                    <a:lumMod val="20000"/>
                    <a:lumOff val="80000"/>
                  </a:schemeClr>
                </a:solidFill>
                <a:latin typeface="Baskerville Old Face" pitchFamily="18" charset="0"/>
              </a:rPr>
              <a:t>  Servlet</a:t>
            </a:r>
          </a:p>
          <a:p>
            <a:pPr algn="just">
              <a:buFont typeface="Wingdings" pitchFamily="2" charset="2"/>
              <a:buChar char="q"/>
            </a:pPr>
            <a:r>
              <a:rPr lang="en-US" dirty="0" smtClean="0">
                <a:solidFill>
                  <a:schemeClr val="accent6">
                    <a:lumMod val="20000"/>
                    <a:lumOff val="80000"/>
                  </a:schemeClr>
                </a:solidFill>
                <a:latin typeface="Baskerville Old Face" pitchFamily="18" charset="0"/>
              </a:rPr>
              <a:t>  Hibernate</a:t>
            </a:r>
          </a:p>
          <a:p>
            <a:pPr algn="just"/>
            <a:endParaRPr lang="en-US" dirty="0" smtClean="0">
              <a:solidFill>
                <a:schemeClr val="accent6">
                  <a:lumMod val="20000"/>
                  <a:lumOff val="80000"/>
                </a:schemeClr>
              </a:solidFill>
              <a:latin typeface="Baskerville Old Face" pitchFamily="18" charset="0"/>
            </a:endParaRPr>
          </a:p>
        </p:txBody>
      </p:sp>
    </p:spTree>
    <p:extLst>
      <p:ext uri="{BB962C8B-B14F-4D97-AF65-F5344CB8AC3E}">
        <p14:creationId xmlns:p14="http://schemas.microsoft.com/office/powerpoint/2010/main" xmlns="" val="20905944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gradFill flip="none" rotWithShape="1">
            <a:gsLst>
              <a:gs pos="0">
                <a:srgbClr val="41D9ED">
                  <a:shade val="30000"/>
                  <a:satMod val="115000"/>
                </a:srgbClr>
              </a:gs>
              <a:gs pos="50000">
                <a:srgbClr val="41D9ED">
                  <a:shade val="67500"/>
                  <a:satMod val="115000"/>
                </a:srgbClr>
              </a:gs>
              <a:gs pos="100000">
                <a:srgbClr val="41D9ED">
                  <a:shade val="100000"/>
                  <a:satMod val="115000"/>
                </a:srgbClr>
              </a:gs>
            </a:gsLst>
            <a:path path="circle">
              <a:fillToRect l="100000" b="100000"/>
            </a:path>
            <a:tileRect t="-100000" r="-100000"/>
          </a:gradFill>
        </p:spPr>
        <p:style>
          <a:lnRef idx="0">
            <a:scrgbClr r="0" g="0" b="0"/>
          </a:lnRef>
          <a:fillRef idx="1003">
            <a:schemeClr val="dk2"/>
          </a:fillRef>
          <a:effectRef idx="0">
            <a:scrgbClr r="0" g="0" b="0"/>
          </a:effectRef>
          <a:fontRef idx="major"/>
        </p:style>
        <p:txBody>
          <a:bodyPr/>
          <a:lstStyle/>
          <a:p>
            <a:r>
              <a:rPr lang="en-US" sz="4800" dirty="0" smtClean="0">
                <a:solidFill>
                  <a:srgbClr val="002060"/>
                </a:solidFill>
                <a:latin typeface="Berlin Sans FB Demi" pitchFamily="34" charset="0"/>
                <a:cs typeface="Aharoni" pitchFamily="2" charset="-79"/>
              </a:rPr>
              <a:t>Screenshots</a:t>
            </a:r>
            <a:endParaRPr lang="en-US" sz="4800" dirty="0">
              <a:solidFill>
                <a:srgbClr val="002060"/>
              </a:solidFill>
              <a:latin typeface="Berlin Sans FB Demi" pitchFamily="34" charset="0"/>
              <a:cs typeface="Aharoni" pitchFamily="2" charset="-79"/>
            </a:endParaRPr>
          </a:p>
        </p:txBody>
      </p:sp>
      <p:sp>
        <p:nvSpPr>
          <p:cNvPr id="7" name="Rectangle 6"/>
          <p:cNvSpPr/>
          <p:nvPr/>
        </p:nvSpPr>
        <p:spPr>
          <a:xfrm>
            <a:off x="7772400" y="4171950"/>
            <a:ext cx="12954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429000" y="4666446"/>
            <a:ext cx="2357953" cy="477054"/>
          </a:xfrm>
          <a:prstGeom prst="rect">
            <a:avLst/>
          </a:prstGeom>
          <a:noFill/>
        </p:spPr>
        <p:txBody>
          <a:bodyPr wrap="square" lIns="91440" tIns="45720" rIns="91440" bIns="45720">
            <a:spAutoFit/>
          </a:bodyPr>
          <a:lstStyle/>
          <a:p>
            <a:pPr algn="ctr"/>
            <a:r>
              <a:rPr lang="en-US" sz="25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HOME</a:t>
            </a:r>
            <a:r>
              <a:rPr lang="en-US" sz="25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PAGE</a:t>
            </a:r>
            <a:endParaRPr lang="en-US" sz="25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8" name="Content Placeholder 7" descr="GkGame1.png"/>
          <p:cNvPicPr>
            <a:picLocks noGrp="1" noChangeAspect="1"/>
          </p:cNvPicPr>
          <p:nvPr>
            <p:ph idx="10"/>
          </p:nvPr>
        </p:nvPicPr>
        <p:blipFill>
          <a:blip r:embed="rId3"/>
          <a:stretch>
            <a:fillRect/>
          </a:stretch>
        </p:blipFill>
        <p:spPr>
          <a:xfrm>
            <a:off x="0" y="895350"/>
            <a:ext cx="9144000" cy="3832225"/>
          </a:xfrm>
        </p:spPr>
      </p:pic>
    </p:spTree>
    <p:extLst>
      <p:ext uri="{BB962C8B-B14F-4D97-AF65-F5344CB8AC3E}">
        <p14:creationId xmlns:p14="http://schemas.microsoft.com/office/powerpoint/2010/main" xmlns="" val="20905944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gradFill flip="none" rotWithShape="1">
            <a:gsLst>
              <a:gs pos="0">
                <a:srgbClr val="41D9ED">
                  <a:shade val="30000"/>
                  <a:satMod val="115000"/>
                </a:srgbClr>
              </a:gs>
              <a:gs pos="50000">
                <a:srgbClr val="41D9ED">
                  <a:shade val="67500"/>
                  <a:satMod val="115000"/>
                </a:srgbClr>
              </a:gs>
              <a:gs pos="100000">
                <a:srgbClr val="41D9ED">
                  <a:shade val="100000"/>
                  <a:satMod val="115000"/>
                </a:srgbClr>
              </a:gs>
            </a:gsLst>
            <a:path path="circle">
              <a:fillToRect l="100000" b="100000"/>
            </a:path>
            <a:tileRect t="-100000" r="-100000"/>
          </a:gradFill>
        </p:spPr>
        <p:style>
          <a:lnRef idx="0">
            <a:scrgbClr r="0" g="0" b="0"/>
          </a:lnRef>
          <a:fillRef idx="1003">
            <a:schemeClr val="dk2"/>
          </a:fillRef>
          <a:effectRef idx="0">
            <a:scrgbClr r="0" g="0" b="0"/>
          </a:effectRef>
          <a:fontRef idx="major"/>
        </p:style>
        <p:txBody>
          <a:bodyPr/>
          <a:lstStyle/>
          <a:p>
            <a:r>
              <a:rPr lang="en-US" sz="4800" dirty="0" smtClean="0">
                <a:solidFill>
                  <a:srgbClr val="002060"/>
                </a:solidFill>
                <a:latin typeface="Berlin Sans FB Demi" pitchFamily="34" charset="0"/>
                <a:cs typeface="Aharoni" pitchFamily="2" charset="-79"/>
              </a:rPr>
              <a:t>Screenshots</a:t>
            </a:r>
            <a:endParaRPr lang="en-US" sz="4800" dirty="0">
              <a:solidFill>
                <a:srgbClr val="002060"/>
              </a:solidFill>
              <a:latin typeface="Berlin Sans FB Demi" pitchFamily="34" charset="0"/>
              <a:cs typeface="Aharoni" pitchFamily="2" charset="-79"/>
            </a:endParaRPr>
          </a:p>
        </p:txBody>
      </p:sp>
      <p:sp>
        <p:nvSpPr>
          <p:cNvPr id="7" name="Rectangle 6"/>
          <p:cNvSpPr/>
          <p:nvPr/>
        </p:nvSpPr>
        <p:spPr>
          <a:xfrm>
            <a:off x="7772400" y="4171950"/>
            <a:ext cx="12954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429000" y="4666446"/>
            <a:ext cx="2357953" cy="477054"/>
          </a:xfrm>
          <a:prstGeom prst="rect">
            <a:avLst/>
          </a:prstGeom>
          <a:noFill/>
        </p:spPr>
        <p:txBody>
          <a:bodyPr wrap="square" lIns="91440" tIns="45720" rIns="91440" bIns="45720">
            <a:spAutoFit/>
          </a:bodyPr>
          <a:lstStyle/>
          <a:p>
            <a:pPr algn="ctr"/>
            <a:r>
              <a:rPr lang="en-US" sz="25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game</a:t>
            </a:r>
            <a:r>
              <a:rPr lang="en-US" sz="25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Board</a:t>
            </a:r>
            <a:endParaRPr lang="en-US" sz="25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8" name="Content Placeholder 7" descr="GkGame1.png"/>
          <p:cNvPicPr>
            <a:picLocks noGrp="1" noChangeAspect="1"/>
          </p:cNvPicPr>
          <p:nvPr>
            <p:ph idx="10"/>
          </p:nvPr>
        </p:nvPicPr>
        <p:blipFill>
          <a:blip r:embed="rId3"/>
          <a:stretch>
            <a:fillRect/>
          </a:stretch>
        </p:blipFill>
        <p:spPr>
          <a:xfrm>
            <a:off x="0" y="895350"/>
            <a:ext cx="9144000" cy="3832225"/>
          </a:xfrm>
        </p:spPr>
      </p:pic>
    </p:spTree>
    <p:extLst>
      <p:ext uri="{BB962C8B-B14F-4D97-AF65-F5344CB8AC3E}">
        <p14:creationId xmlns:p14="http://schemas.microsoft.com/office/powerpoint/2010/main" xmlns="" val="20905944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gradFill flip="none" rotWithShape="1">
            <a:gsLst>
              <a:gs pos="0">
                <a:srgbClr val="41D9ED">
                  <a:shade val="30000"/>
                  <a:satMod val="115000"/>
                </a:srgbClr>
              </a:gs>
              <a:gs pos="50000">
                <a:srgbClr val="41D9ED">
                  <a:shade val="67500"/>
                  <a:satMod val="115000"/>
                </a:srgbClr>
              </a:gs>
              <a:gs pos="100000">
                <a:srgbClr val="41D9ED">
                  <a:shade val="100000"/>
                  <a:satMod val="115000"/>
                </a:srgbClr>
              </a:gs>
            </a:gsLst>
            <a:path path="circle">
              <a:fillToRect l="100000" b="100000"/>
            </a:path>
            <a:tileRect t="-100000" r="-100000"/>
          </a:gradFill>
        </p:spPr>
        <p:style>
          <a:lnRef idx="0">
            <a:scrgbClr r="0" g="0" b="0"/>
          </a:lnRef>
          <a:fillRef idx="1003">
            <a:schemeClr val="dk2"/>
          </a:fillRef>
          <a:effectRef idx="0">
            <a:scrgbClr r="0" g="0" b="0"/>
          </a:effectRef>
          <a:fontRef idx="major"/>
        </p:style>
        <p:txBody>
          <a:bodyPr/>
          <a:lstStyle/>
          <a:p>
            <a:r>
              <a:rPr lang="en-US" sz="4800" dirty="0" smtClean="0">
                <a:solidFill>
                  <a:srgbClr val="002060"/>
                </a:solidFill>
                <a:latin typeface="Berlin Sans FB Demi" pitchFamily="34" charset="0"/>
                <a:cs typeface="Aharoni" pitchFamily="2" charset="-79"/>
              </a:rPr>
              <a:t>Screenshots</a:t>
            </a:r>
            <a:endParaRPr lang="en-US" sz="4800" dirty="0">
              <a:solidFill>
                <a:srgbClr val="002060"/>
              </a:solidFill>
              <a:latin typeface="Berlin Sans FB Demi" pitchFamily="34" charset="0"/>
              <a:cs typeface="Aharoni" pitchFamily="2" charset="-79"/>
            </a:endParaRPr>
          </a:p>
        </p:txBody>
      </p:sp>
      <p:sp>
        <p:nvSpPr>
          <p:cNvPr id="7" name="Rectangle 6"/>
          <p:cNvSpPr/>
          <p:nvPr/>
        </p:nvSpPr>
        <p:spPr>
          <a:xfrm>
            <a:off x="7772400" y="4171950"/>
            <a:ext cx="12954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database.jpeg"/>
          <p:cNvPicPr>
            <a:picLocks noGrp="1" noChangeAspect="1"/>
          </p:cNvPicPr>
          <p:nvPr>
            <p:ph idx="10"/>
          </p:nvPr>
        </p:nvPicPr>
        <p:blipFill>
          <a:blip r:embed="rId3"/>
          <a:stretch>
            <a:fillRect/>
          </a:stretch>
        </p:blipFill>
        <p:spPr>
          <a:xfrm>
            <a:off x="152400" y="971550"/>
            <a:ext cx="8816613" cy="3981450"/>
          </a:xfrm>
          <a:prstGeom prst="rect">
            <a:avLst/>
          </a:prstGeom>
        </p:spPr>
      </p:pic>
      <p:sp>
        <p:nvSpPr>
          <p:cNvPr id="8" name="Rectangle 7"/>
          <p:cNvSpPr/>
          <p:nvPr/>
        </p:nvSpPr>
        <p:spPr>
          <a:xfrm>
            <a:off x="3810000" y="4629150"/>
            <a:ext cx="1340303" cy="369332"/>
          </a:xfrm>
          <a:prstGeom prst="rect">
            <a:avLst/>
          </a:prstGeom>
        </p:spPr>
        <p:txBody>
          <a:bodyPr wrap="none">
            <a:spAutoFit/>
          </a:bodyPr>
          <a:lstStyle/>
          <a:p>
            <a:pPr algn="ct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Database</a:t>
            </a:r>
            <a:endPar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xmlns="" val="20905944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gradFill flip="none" rotWithShape="1">
            <a:gsLst>
              <a:gs pos="0">
                <a:srgbClr val="41D9ED">
                  <a:shade val="30000"/>
                  <a:satMod val="115000"/>
                </a:srgbClr>
              </a:gs>
              <a:gs pos="50000">
                <a:srgbClr val="41D9ED">
                  <a:shade val="67500"/>
                  <a:satMod val="115000"/>
                </a:srgbClr>
              </a:gs>
              <a:gs pos="100000">
                <a:srgbClr val="41D9ED">
                  <a:shade val="100000"/>
                  <a:satMod val="115000"/>
                </a:srgbClr>
              </a:gs>
            </a:gsLst>
            <a:path path="circle">
              <a:fillToRect l="100000" b="100000"/>
            </a:path>
            <a:tileRect t="-100000" r="-100000"/>
          </a:gradFill>
        </p:spPr>
        <p:style>
          <a:lnRef idx="0">
            <a:scrgbClr r="0" g="0" b="0"/>
          </a:lnRef>
          <a:fillRef idx="1003">
            <a:schemeClr val="dk2"/>
          </a:fillRef>
          <a:effectRef idx="0">
            <a:scrgbClr r="0" g="0" b="0"/>
          </a:effectRef>
          <a:fontRef idx="major"/>
        </p:style>
        <p:txBody>
          <a:bodyPr/>
          <a:lstStyle/>
          <a:p>
            <a:r>
              <a:rPr lang="en-US" sz="4800" dirty="0" smtClean="0">
                <a:solidFill>
                  <a:srgbClr val="002060"/>
                </a:solidFill>
                <a:latin typeface="Berlin Sans FB Demi" pitchFamily="34" charset="0"/>
                <a:cs typeface="Aharoni" pitchFamily="2" charset="-79"/>
              </a:rPr>
              <a:t>Screenshots</a:t>
            </a:r>
            <a:endParaRPr lang="en-US" sz="4800" dirty="0">
              <a:solidFill>
                <a:srgbClr val="002060"/>
              </a:solidFill>
              <a:latin typeface="Berlin Sans FB Demi" pitchFamily="34" charset="0"/>
              <a:cs typeface="Aharoni" pitchFamily="2" charset="-79"/>
            </a:endParaRPr>
          </a:p>
        </p:txBody>
      </p:sp>
      <p:sp>
        <p:nvSpPr>
          <p:cNvPr id="7" name="Rectangle 6"/>
          <p:cNvSpPr/>
          <p:nvPr/>
        </p:nvSpPr>
        <p:spPr>
          <a:xfrm>
            <a:off x="7772400" y="4171950"/>
            <a:ext cx="12954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429000" y="4666446"/>
            <a:ext cx="2357953" cy="477054"/>
          </a:xfrm>
          <a:prstGeom prst="rect">
            <a:avLst/>
          </a:prstGeom>
          <a:noFill/>
        </p:spPr>
        <p:txBody>
          <a:bodyPr wrap="square" lIns="91440" tIns="45720" rIns="91440" bIns="45720">
            <a:spAutoFit/>
          </a:bodyPr>
          <a:lstStyle/>
          <a:p>
            <a:pPr algn="ctr"/>
            <a:r>
              <a:rPr lang="en-US" sz="25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SIGN </a:t>
            </a:r>
            <a:r>
              <a:rPr lang="en-US" sz="25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UP</a:t>
            </a:r>
            <a:endParaRPr lang="en-US" sz="25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8" name="Content Placeholder 7" descr="GkGame1.png"/>
          <p:cNvPicPr>
            <a:picLocks noGrp="1" noChangeAspect="1"/>
          </p:cNvPicPr>
          <p:nvPr>
            <p:ph idx="10"/>
          </p:nvPr>
        </p:nvPicPr>
        <p:blipFill>
          <a:blip r:embed="rId3"/>
          <a:stretch>
            <a:fillRect/>
          </a:stretch>
        </p:blipFill>
        <p:spPr>
          <a:xfrm>
            <a:off x="0" y="895350"/>
            <a:ext cx="9144000" cy="3832225"/>
          </a:xfrm>
        </p:spPr>
      </p:pic>
    </p:spTree>
    <p:extLst>
      <p:ext uri="{BB962C8B-B14F-4D97-AF65-F5344CB8AC3E}">
        <p14:creationId xmlns:p14="http://schemas.microsoft.com/office/powerpoint/2010/main" xmlns="" val="20905944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gradFill flip="none" rotWithShape="1">
            <a:gsLst>
              <a:gs pos="0">
                <a:srgbClr val="41D9ED">
                  <a:shade val="30000"/>
                  <a:satMod val="115000"/>
                </a:srgbClr>
              </a:gs>
              <a:gs pos="50000">
                <a:srgbClr val="41D9ED">
                  <a:shade val="67500"/>
                  <a:satMod val="115000"/>
                </a:srgbClr>
              </a:gs>
              <a:gs pos="100000">
                <a:srgbClr val="41D9ED">
                  <a:shade val="100000"/>
                  <a:satMod val="115000"/>
                </a:srgbClr>
              </a:gs>
            </a:gsLst>
            <a:path path="circle">
              <a:fillToRect l="100000" b="100000"/>
            </a:path>
            <a:tileRect t="-100000" r="-100000"/>
          </a:gradFill>
        </p:spPr>
        <p:style>
          <a:lnRef idx="0">
            <a:scrgbClr r="0" g="0" b="0"/>
          </a:lnRef>
          <a:fillRef idx="1003">
            <a:schemeClr val="dk2"/>
          </a:fillRef>
          <a:effectRef idx="0">
            <a:scrgbClr r="0" g="0" b="0"/>
          </a:effectRef>
          <a:fontRef idx="major"/>
        </p:style>
        <p:txBody>
          <a:bodyPr/>
          <a:lstStyle/>
          <a:p>
            <a:r>
              <a:rPr lang="en-US" sz="4800" dirty="0" smtClean="0">
                <a:solidFill>
                  <a:srgbClr val="002060"/>
                </a:solidFill>
                <a:latin typeface="Berlin Sans FB Demi" pitchFamily="34" charset="0"/>
                <a:cs typeface="Aharoni" pitchFamily="2" charset="-79"/>
              </a:rPr>
              <a:t>Screenshots</a:t>
            </a:r>
            <a:endParaRPr lang="en-US" sz="4800" dirty="0">
              <a:solidFill>
                <a:srgbClr val="002060"/>
              </a:solidFill>
              <a:latin typeface="Berlin Sans FB Demi" pitchFamily="34" charset="0"/>
              <a:cs typeface="Aharoni" pitchFamily="2" charset="-79"/>
            </a:endParaRPr>
          </a:p>
        </p:txBody>
      </p:sp>
      <p:sp>
        <p:nvSpPr>
          <p:cNvPr id="7" name="Rectangle 6"/>
          <p:cNvSpPr/>
          <p:nvPr/>
        </p:nvSpPr>
        <p:spPr>
          <a:xfrm>
            <a:off x="7772400" y="4171950"/>
            <a:ext cx="12954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971800" y="4666446"/>
            <a:ext cx="3962400" cy="477054"/>
          </a:xfrm>
          <a:prstGeom prst="rect">
            <a:avLst/>
          </a:prstGeom>
          <a:noFill/>
        </p:spPr>
        <p:txBody>
          <a:bodyPr wrap="square" lIns="91440" tIns="45720" rIns="91440" bIns="45720">
            <a:spAutoFit/>
          </a:bodyPr>
          <a:lstStyle/>
          <a:p>
            <a:pPr algn="ctr"/>
            <a:r>
              <a:rPr lang="en-US" sz="25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EMAIL REGISTERATION</a:t>
            </a:r>
            <a:endParaRPr lang="en-US" sz="25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8" name="Content Placeholder 7" descr="GkGame1.png"/>
          <p:cNvPicPr>
            <a:picLocks noGrp="1" noChangeAspect="1"/>
          </p:cNvPicPr>
          <p:nvPr>
            <p:ph idx="10"/>
          </p:nvPr>
        </p:nvPicPr>
        <p:blipFill>
          <a:blip r:embed="rId3"/>
          <a:stretch>
            <a:fillRect/>
          </a:stretch>
        </p:blipFill>
        <p:spPr>
          <a:xfrm>
            <a:off x="0" y="895350"/>
            <a:ext cx="9144000" cy="3832225"/>
          </a:xfrm>
        </p:spPr>
      </p:pic>
    </p:spTree>
    <p:extLst>
      <p:ext uri="{BB962C8B-B14F-4D97-AF65-F5344CB8AC3E}">
        <p14:creationId xmlns:p14="http://schemas.microsoft.com/office/powerpoint/2010/main" xmlns="" val="209059448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7389D1FA-1BCE-459B-A3A9-FDF3E4549164"/>
  <p:tag name="ISPRING_SCORM_RATE_SLIDES" val="1"/>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237"/>
  <p:tag name="ISPRINGONLINEFOLDERPATH" val="Каталог/Game On"/>
  <p:tag name="ISPRINGCLOUDFOLDERID" val="0"/>
  <p:tag name="ISPRINGCLOUDFOLDERPATH" val="Content List"/>
  <p:tag name="ISPRING_PLAYERS_CUSTOMIZATION" val="UEsDBBQAAgAIAG+6ZkZ7BdOSwAEAANoDAAAPAAAAbm9uZS9wbGF5ZXIueG1spZJPb9QwEMXPW6nfIfK99m4Rolo59ICUE0WVFhC3lTeZJqaOHTwTsvvtmfzZpFuQQOKQaPIy72fPs/X9sXbJT4hog0/FRq5FAj4PhfVlKr58zm7uxP376yvdOHOCmNgiFT54EEkBmEfbEPseDVWpeCFIhoqEXx63R7SpqIiarVJd18nujQyxVLfr9UZ9e/i4yyuozY31SMbnzF32ciuSJtoQLZ1S8W4trq9WA/ICZ5F7fInBtf3KKPNQqyYCgieIatz2bN3S38381MErOjWAgkdfDbMfTP78EIrWAfbaSo9tOyDqCYO20rS1mzufYMxTMTbsa0A0JaB0vhRq9Ko/mPWTM1hNHLzA9tymPTiLFYsjfejeL+r+bBmyVxNHXYJ0PUwwnGLWOpeBoTZCIZIIP1rLVdZjv85HsN6IcTnP3Xt8tl5il7PGVWZyCvH0gR18JFOUco5ejtHLwdTbh+ITF49TnLsFMgezhKArqt3bf86j7/6fOAp4Mq0jcV7B+gKOmeW/BDWPQsAz9pqkxsl+tTOVd9ce6hdX40Iadzdl8R1FQiaWwNewMGTUos8w9Zqm1fg5JTTHotXv91JPRC5/AVBLAQIAABQAAgAIAG+6ZkZ7BdOSwAEAANoDAAAPAAAAAAAAAAEAAAAAAAAAAABub25lL3BsYXllci54bWxQSwUGAAAAAAEAAQA9AAAA7QEAAAAA"/>
  <p:tag name="ISPRING_PRESENTATION_TITLE" val="8591482"/>
  <p:tag name="ISPRING_RESOURCE_PATHS_HASH_PRESENTER" val="41119ca216ccabf8657bb949566efd991039fa4f"/>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872</TotalTime>
  <Words>264</Words>
  <Application>Microsoft Office PowerPoint</Application>
  <PresentationFormat>On-screen Show (16:9)</PresentationFormat>
  <Paragraphs>67</Paragraphs>
  <Slides>23</Slides>
  <Notes>23</Notes>
  <HiddenSlides>0</HiddenSlides>
  <MMClips>0</MMClips>
  <ScaleCrop>false</ScaleCrop>
  <HeadingPairs>
    <vt:vector size="4" baseType="variant">
      <vt:variant>
        <vt:lpstr>Theme</vt:lpstr>
      </vt:variant>
      <vt:variant>
        <vt:i4>2</vt:i4>
      </vt:variant>
      <vt:variant>
        <vt:lpstr>Slide Titles</vt:lpstr>
      </vt:variant>
      <vt:variant>
        <vt:i4>23</vt:i4>
      </vt:variant>
    </vt:vector>
  </HeadingPairs>
  <TitlesOfParts>
    <vt:vector size="25" baseType="lpstr">
      <vt:lpstr>Office Theme</vt:lpstr>
      <vt:lpstr>Custom Design</vt:lpstr>
      <vt:lpstr>Slide 1</vt:lpstr>
      <vt:lpstr>Introduction</vt:lpstr>
      <vt:lpstr>Instructions..</vt:lpstr>
      <vt:lpstr>Technology</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        Thank You</vt:lpstr>
    </vt:vector>
  </TitlesOfParts>
  <Company>Microsoft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8591482</dc:title>
  <dc:creator>Registered User</dc:creator>
  <cp:lastModifiedBy>ROSE</cp:lastModifiedBy>
  <cp:revision>80</cp:revision>
  <dcterms:created xsi:type="dcterms:W3CDTF">2014-04-01T16:27:38Z</dcterms:created>
  <dcterms:modified xsi:type="dcterms:W3CDTF">2021-03-26T20:10:14Z</dcterms:modified>
</cp:coreProperties>
</file>